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4" r:id="rId4"/>
    <p:sldId id="295" r:id="rId5"/>
    <p:sldId id="296" r:id="rId6"/>
  </p:sldIdLst>
  <p:sldSz cx="12192000" cy="6858000"/>
  <p:notesSz cx="6858000" cy="9144000"/>
  <p:embeddedFontLst>
    <p:embeddedFont>
      <p:font typeface="Century Gothic" panose="020B0502020202020204" pitchFamily="34" charset="0"/>
      <p:regular r:id="rId7"/>
      <p:bold r:id="rId8"/>
      <p:italic r:id="rId9"/>
      <p:boldItalic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Ubuntu" panose="020B0504030602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5898"/>
    <a:srgbClr val="0070C0"/>
    <a:srgbClr val="263393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61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23" Type="http://schemas.openxmlformats.org/officeDocument/2006/relationships/theme" Target="theme/theme1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2080047" y="0"/>
            <a:ext cx="8072670" cy="2088292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280925" y="2706130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561438" y="3868005"/>
            <a:ext cx="6939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atin typeface="Ubuntu" panose="020B0504030602030204" pitchFamily="34" charset="0"/>
              </a:rPr>
              <a:t>SQL</a:t>
            </a:r>
            <a:endParaRPr lang="en-US" sz="5400" dirty="0">
              <a:latin typeface="Ubuntu" panose="020B0504030602030204" pitchFamily="34" charset="0"/>
            </a:endParaRPr>
          </a:p>
        </p:txBody>
      </p:sp>
      <p:pic>
        <p:nvPicPr>
          <p:cNvPr id="6" name="Picture 2" descr="Image result for SQL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14" y="3001311"/>
            <a:ext cx="3420666" cy="26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SQL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r>
              <a:rPr lang="en-US" dirty="0" smtClean="0"/>
              <a:t>17</a:t>
            </a:r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>
            <a:off x="3142412" y="1726126"/>
            <a:ext cx="1813805" cy="3940316"/>
          </a:xfrm>
          <a:prstGeom prst="line">
            <a:avLst/>
          </a:prstGeom>
          <a:ln w="152400" cmpd="sng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337567" y="1787297"/>
            <a:ext cx="6706387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Computer Language used for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Storing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Manipulating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Retrieving </a:t>
            </a:r>
            <a:r>
              <a:rPr lang="en-US" sz="2400" dirty="0" smtClean="0"/>
              <a:t>Data</a:t>
            </a:r>
            <a:endParaRPr lang="en-US" sz="2400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Invented by </a:t>
            </a:r>
            <a:r>
              <a:rPr lang="en-US" sz="2400" b="1" dirty="0"/>
              <a:t>IBM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SQL stands for </a:t>
            </a:r>
            <a:r>
              <a:rPr lang="en-US" sz="2400" b="1" dirty="0"/>
              <a:t>Structured Query Language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742155" y="2547257"/>
            <a:ext cx="2388842" cy="2388842"/>
            <a:chOff x="3141697" y="1071199"/>
            <a:chExt cx="488067" cy="488067"/>
          </a:xfrm>
          <a:solidFill>
            <a:srgbClr val="0070C0"/>
          </a:solidFill>
        </p:grpSpPr>
        <p:sp>
          <p:nvSpPr>
            <p:cNvPr id="18" name="AutoShape 126"/>
            <p:cNvSpPr>
              <a:spLocks/>
            </p:cNvSpPr>
            <p:nvPr/>
          </p:nvSpPr>
          <p:spPr bwMode="auto">
            <a:xfrm>
              <a:off x="3141697" y="1071199"/>
              <a:ext cx="488067" cy="48806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dirty="0"/>
            </a:p>
          </p:txBody>
        </p:sp>
        <p:sp>
          <p:nvSpPr>
            <p:cNvPr id="19" name="AutoShape 127"/>
            <p:cNvSpPr>
              <a:spLocks/>
            </p:cNvSpPr>
            <p:nvPr/>
          </p:nvSpPr>
          <p:spPr bwMode="auto">
            <a:xfrm>
              <a:off x="3339426" y="1147122"/>
              <a:ext cx="115133" cy="1143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3926884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SQL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392139" y="1524907"/>
            <a:ext cx="0" cy="4470400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1312889" y="2140871"/>
            <a:ext cx="1819510" cy="2078922"/>
            <a:chOff x="9094456" y="1066192"/>
            <a:chExt cx="427164" cy="488067"/>
          </a:xfrm>
          <a:solidFill>
            <a:srgbClr val="0070C0"/>
          </a:solidFill>
        </p:grpSpPr>
        <p:sp>
          <p:nvSpPr>
            <p:cNvPr id="7" name="AutoShape 48"/>
            <p:cNvSpPr>
              <a:spLocks/>
            </p:cNvSpPr>
            <p:nvPr/>
          </p:nvSpPr>
          <p:spPr bwMode="auto">
            <a:xfrm>
              <a:off x="9094456" y="1066192"/>
              <a:ext cx="427164" cy="48806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425"/>
                  </a:moveTo>
                  <a:cubicBezTo>
                    <a:pt x="5687" y="7425"/>
                    <a:pt x="1542" y="6064"/>
                    <a:pt x="1542" y="4387"/>
                  </a:cubicBezTo>
                  <a:cubicBezTo>
                    <a:pt x="1542" y="2709"/>
                    <a:pt x="5687" y="1350"/>
                    <a:pt x="10800" y="1350"/>
                  </a:cubicBezTo>
                  <a:cubicBezTo>
                    <a:pt x="15912" y="1350"/>
                    <a:pt x="20057" y="2709"/>
                    <a:pt x="20057" y="4387"/>
                  </a:cubicBezTo>
                  <a:cubicBezTo>
                    <a:pt x="20057" y="6064"/>
                    <a:pt x="15912" y="7425"/>
                    <a:pt x="10800" y="7425"/>
                  </a:cubicBezTo>
                  <a:moveTo>
                    <a:pt x="20057" y="9112"/>
                  </a:moveTo>
                  <a:lnTo>
                    <a:pt x="20054" y="9112"/>
                  </a:lnTo>
                  <a:cubicBezTo>
                    <a:pt x="20054" y="9119"/>
                    <a:pt x="20057" y="9127"/>
                    <a:pt x="20057" y="9133"/>
                  </a:cubicBezTo>
                  <a:cubicBezTo>
                    <a:pt x="20057" y="10800"/>
                    <a:pt x="15912" y="12150"/>
                    <a:pt x="10800" y="12150"/>
                  </a:cubicBezTo>
                  <a:cubicBezTo>
                    <a:pt x="5687" y="12150"/>
                    <a:pt x="1542" y="10800"/>
                    <a:pt x="1542" y="9133"/>
                  </a:cubicBezTo>
                  <a:cubicBezTo>
                    <a:pt x="1542" y="9127"/>
                    <a:pt x="1545" y="9119"/>
                    <a:pt x="1545" y="9112"/>
                  </a:cubicBezTo>
                  <a:lnTo>
                    <a:pt x="1542" y="9112"/>
                  </a:lnTo>
                  <a:lnTo>
                    <a:pt x="1542" y="6793"/>
                  </a:lnTo>
                  <a:cubicBezTo>
                    <a:pt x="3564" y="8140"/>
                    <a:pt x="7271" y="8774"/>
                    <a:pt x="10800" y="8774"/>
                  </a:cubicBezTo>
                  <a:cubicBezTo>
                    <a:pt x="14328" y="8774"/>
                    <a:pt x="18035" y="8140"/>
                    <a:pt x="20057" y="6793"/>
                  </a:cubicBezTo>
                  <a:cubicBezTo>
                    <a:pt x="20057" y="6793"/>
                    <a:pt x="20057" y="9112"/>
                    <a:pt x="20057" y="9112"/>
                  </a:cubicBezTo>
                  <a:close/>
                  <a:moveTo>
                    <a:pt x="20057" y="13162"/>
                  </a:moveTo>
                  <a:lnTo>
                    <a:pt x="20054" y="13162"/>
                  </a:lnTo>
                  <a:cubicBezTo>
                    <a:pt x="20054" y="13169"/>
                    <a:pt x="20057" y="13177"/>
                    <a:pt x="20057" y="13183"/>
                  </a:cubicBezTo>
                  <a:cubicBezTo>
                    <a:pt x="20057" y="14850"/>
                    <a:pt x="15912" y="16200"/>
                    <a:pt x="10800" y="16200"/>
                  </a:cubicBezTo>
                  <a:cubicBezTo>
                    <a:pt x="5687" y="16200"/>
                    <a:pt x="1542" y="14850"/>
                    <a:pt x="1542" y="13183"/>
                  </a:cubicBezTo>
                  <a:cubicBezTo>
                    <a:pt x="1542" y="13177"/>
                    <a:pt x="1545" y="13169"/>
                    <a:pt x="1545" y="13162"/>
                  </a:cubicBezTo>
                  <a:lnTo>
                    <a:pt x="1542" y="13162"/>
                  </a:lnTo>
                  <a:lnTo>
                    <a:pt x="1542" y="10640"/>
                  </a:lnTo>
                  <a:cubicBezTo>
                    <a:pt x="3136" y="12077"/>
                    <a:pt x="6982" y="12825"/>
                    <a:pt x="10800" y="12825"/>
                  </a:cubicBezTo>
                  <a:cubicBezTo>
                    <a:pt x="14617" y="12825"/>
                    <a:pt x="18463" y="12077"/>
                    <a:pt x="20057" y="10640"/>
                  </a:cubicBezTo>
                  <a:cubicBezTo>
                    <a:pt x="20057" y="10640"/>
                    <a:pt x="20057" y="13162"/>
                    <a:pt x="20057" y="13162"/>
                  </a:cubicBezTo>
                  <a:close/>
                  <a:moveTo>
                    <a:pt x="20057" y="17212"/>
                  </a:moveTo>
                  <a:cubicBezTo>
                    <a:pt x="20057" y="18889"/>
                    <a:pt x="15912" y="20249"/>
                    <a:pt x="10800" y="20249"/>
                  </a:cubicBezTo>
                  <a:cubicBezTo>
                    <a:pt x="5687" y="20249"/>
                    <a:pt x="1542" y="18889"/>
                    <a:pt x="1542" y="17212"/>
                  </a:cubicBezTo>
                  <a:lnTo>
                    <a:pt x="1542" y="14690"/>
                  </a:lnTo>
                  <a:cubicBezTo>
                    <a:pt x="3136" y="16127"/>
                    <a:pt x="6982" y="16875"/>
                    <a:pt x="10800" y="16875"/>
                  </a:cubicBezTo>
                  <a:cubicBezTo>
                    <a:pt x="14617" y="16875"/>
                    <a:pt x="18463" y="16127"/>
                    <a:pt x="20057" y="14690"/>
                  </a:cubicBezTo>
                  <a:cubicBezTo>
                    <a:pt x="20057" y="14690"/>
                    <a:pt x="20057" y="17212"/>
                    <a:pt x="20057" y="17212"/>
                  </a:cubicBezTo>
                  <a:close/>
                  <a:moveTo>
                    <a:pt x="10800" y="0"/>
                  </a:moveTo>
                  <a:cubicBezTo>
                    <a:pt x="5598" y="0"/>
                    <a:pt x="0" y="1372"/>
                    <a:pt x="0" y="4387"/>
                  </a:cubicBezTo>
                  <a:lnTo>
                    <a:pt x="0" y="17212"/>
                  </a:lnTo>
                  <a:cubicBezTo>
                    <a:pt x="0" y="20226"/>
                    <a:pt x="5598" y="21599"/>
                    <a:pt x="10800" y="21599"/>
                  </a:cubicBezTo>
                  <a:cubicBezTo>
                    <a:pt x="16001" y="21599"/>
                    <a:pt x="21599" y="20226"/>
                    <a:pt x="21599" y="17212"/>
                  </a:cubicBezTo>
                  <a:lnTo>
                    <a:pt x="21599" y="4387"/>
                  </a:lnTo>
                  <a:cubicBezTo>
                    <a:pt x="21599" y="1372"/>
                    <a:pt x="1600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dirty="0"/>
            </a:p>
          </p:txBody>
        </p:sp>
        <p:sp>
          <p:nvSpPr>
            <p:cNvPr id="8" name="AutoShape 49"/>
            <p:cNvSpPr>
              <a:spLocks/>
            </p:cNvSpPr>
            <p:nvPr/>
          </p:nvSpPr>
          <p:spPr bwMode="auto">
            <a:xfrm>
              <a:off x="9429842" y="1447471"/>
              <a:ext cx="30869" cy="3003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dirty="0"/>
            </a:p>
          </p:txBody>
        </p:sp>
        <p:sp>
          <p:nvSpPr>
            <p:cNvPr id="9" name="AutoShape 50"/>
            <p:cNvSpPr>
              <a:spLocks/>
            </p:cNvSpPr>
            <p:nvPr/>
          </p:nvSpPr>
          <p:spPr bwMode="auto">
            <a:xfrm>
              <a:off x="9429842" y="1355695"/>
              <a:ext cx="30869" cy="308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dirty="0"/>
            </a:p>
          </p:txBody>
        </p:sp>
        <p:sp>
          <p:nvSpPr>
            <p:cNvPr id="10" name="AutoShape 51"/>
            <p:cNvSpPr>
              <a:spLocks/>
            </p:cNvSpPr>
            <p:nvPr/>
          </p:nvSpPr>
          <p:spPr bwMode="auto">
            <a:xfrm>
              <a:off x="9429842" y="1263922"/>
              <a:ext cx="30869" cy="308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18372" y="4324839"/>
            <a:ext cx="37621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135898"/>
                </a:solidFill>
              </a:rPr>
              <a:t>Large Amount of Data</a:t>
            </a:r>
            <a:endParaRPr lang="en-US" sz="3200" b="1" dirty="0">
              <a:solidFill>
                <a:srgbClr val="135898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5014714" y="1480485"/>
            <a:ext cx="1320772" cy="13207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5014714" y="3077510"/>
            <a:ext cx="1320772" cy="13207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5014714" y="4674535"/>
            <a:ext cx="1320772" cy="13207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5341285" y="1807626"/>
            <a:ext cx="667630" cy="666490"/>
            <a:chOff x="2164728" y="1071199"/>
            <a:chExt cx="488901" cy="488067"/>
          </a:xfrm>
          <a:solidFill>
            <a:schemeClr val="bg1"/>
          </a:solidFill>
        </p:grpSpPr>
        <p:sp>
          <p:nvSpPr>
            <p:cNvPr id="16" name="AutoShape 128"/>
            <p:cNvSpPr>
              <a:spLocks/>
            </p:cNvSpPr>
            <p:nvPr/>
          </p:nvSpPr>
          <p:spPr bwMode="auto">
            <a:xfrm>
              <a:off x="2164728" y="1071199"/>
              <a:ext cx="488901" cy="48806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850" y="12150"/>
                  </a:moveTo>
                  <a:cubicBezTo>
                    <a:pt x="13851" y="12150"/>
                    <a:pt x="12926" y="11859"/>
                    <a:pt x="12124" y="11386"/>
                  </a:cubicBezTo>
                  <a:lnTo>
                    <a:pt x="11892" y="11618"/>
                  </a:lnTo>
                  <a:lnTo>
                    <a:pt x="11132" y="12377"/>
                  </a:lnTo>
                  <a:lnTo>
                    <a:pt x="9846" y="13663"/>
                  </a:lnTo>
                  <a:cubicBezTo>
                    <a:pt x="9593" y="13916"/>
                    <a:pt x="9451" y="14260"/>
                    <a:pt x="9451" y="14617"/>
                  </a:cubicBezTo>
                  <a:lnTo>
                    <a:pt x="9451" y="16200"/>
                  </a:lnTo>
                  <a:lnTo>
                    <a:pt x="8101" y="16200"/>
                  </a:lnTo>
                  <a:cubicBezTo>
                    <a:pt x="7356" y="16200"/>
                    <a:pt x="6751" y="16804"/>
                    <a:pt x="6751" y="17549"/>
                  </a:cubicBezTo>
                  <a:lnTo>
                    <a:pt x="6751" y="18900"/>
                  </a:lnTo>
                  <a:lnTo>
                    <a:pt x="5170" y="18900"/>
                  </a:lnTo>
                  <a:cubicBezTo>
                    <a:pt x="4812" y="18900"/>
                    <a:pt x="4469" y="19042"/>
                    <a:pt x="4216" y="19295"/>
                  </a:cubicBezTo>
                  <a:lnTo>
                    <a:pt x="3259" y="20252"/>
                  </a:lnTo>
                  <a:lnTo>
                    <a:pt x="1352" y="20249"/>
                  </a:lnTo>
                  <a:lnTo>
                    <a:pt x="1350" y="18326"/>
                  </a:lnTo>
                  <a:lnTo>
                    <a:pt x="9223" y="10467"/>
                  </a:lnTo>
                  <a:cubicBezTo>
                    <a:pt x="9223" y="10467"/>
                    <a:pt x="9223" y="10467"/>
                    <a:pt x="9224" y="10468"/>
                  </a:cubicBezTo>
                  <a:lnTo>
                    <a:pt x="10215" y="9477"/>
                  </a:lnTo>
                  <a:cubicBezTo>
                    <a:pt x="9741" y="8674"/>
                    <a:pt x="9451" y="7748"/>
                    <a:pt x="9451" y="6750"/>
                  </a:cubicBezTo>
                  <a:cubicBezTo>
                    <a:pt x="9451" y="3767"/>
                    <a:pt x="11869" y="1350"/>
                    <a:pt x="14850" y="1350"/>
                  </a:cubicBezTo>
                  <a:cubicBezTo>
                    <a:pt x="17832" y="1350"/>
                    <a:pt x="20250" y="3767"/>
                    <a:pt x="20250" y="6750"/>
                  </a:cubicBezTo>
                  <a:cubicBezTo>
                    <a:pt x="20250" y="9732"/>
                    <a:pt x="17832" y="12150"/>
                    <a:pt x="14850" y="12150"/>
                  </a:cubicBezTo>
                  <a:moveTo>
                    <a:pt x="14850" y="0"/>
                  </a:moveTo>
                  <a:cubicBezTo>
                    <a:pt x="11123" y="0"/>
                    <a:pt x="8101" y="3022"/>
                    <a:pt x="8101" y="6750"/>
                  </a:cubicBezTo>
                  <a:cubicBezTo>
                    <a:pt x="8101" y="7617"/>
                    <a:pt x="8283" y="8438"/>
                    <a:pt x="8582" y="9199"/>
                  </a:cubicBezTo>
                  <a:lnTo>
                    <a:pt x="383" y="17400"/>
                  </a:lnTo>
                  <a:cubicBezTo>
                    <a:pt x="146" y="17637"/>
                    <a:pt x="0" y="17863"/>
                    <a:pt x="0" y="18225"/>
                  </a:cubicBezTo>
                  <a:lnTo>
                    <a:pt x="0" y="20249"/>
                  </a:lnTo>
                  <a:cubicBezTo>
                    <a:pt x="0" y="20972"/>
                    <a:pt x="626" y="21599"/>
                    <a:pt x="1349" y="21599"/>
                  </a:cubicBezTo>
                  <a:lnTo>
                    <a:pt x="3374" y="21599"/>
                  </a:lnTo>
                  <a:cubicBezTo>
                    <a:pt x="3736" y="21599"/>
                    <a:pt x="3965" y="21455"/>
                    <a:pt x="4202" y="21219"/>
                  </a:cubicBezTo>
                  <a:lnTo>
                    <a:pt x="5170" y="20249"/>
                  </a:lnTo>
                  <a:lnTo>
                    <a:pt x="6751" y="20249"/>
                  </a:lnTo>
                  <a:cubicBezTo>
                    <a:pt x="7496" y="20249"/>
                    <a:pt x="8101" y="19645"/>
                    <a:pt x="8101" y="18900"/>
                  </a:cubicBezTo>
                  <a:lnTo>
                    <a:pt x="8101" y="17549"/>
                  </a:lnTo>
                  <a:lnTo>
                    <a:pt x="9451" y="17549"/>
                  </a:lnTo>
                  <a:cubicBezTo>
                    <a:pt x="10196" y="17549"/>
                    <a:pt x="10801" y="16945"/>
                    <a:pt x="10801" y="16200"/>
                  </a:cubicBezTo>
                  <a:lnTo>
                    <a:pt x="10801" y="14617"/>
                  </a:lnTo>
                  <a:lnTo>
                    <a:pt x="12400" y="13018"/>
                  </a:lnTo>
                  <a:cubicBezTo>
                    <a:pt x="13162" y="13317"/>
                    <a:pt x="13982" y="13500"/>
                    <a:pt x="14850" y="13500"/>
                  </a:cubicBezTo>
                  <a:cubicBezTo>
                    <a:pt x="18577" y="13500"/>
                    <a:pt x="21599" y="10477"/>
                    <a:pt x="21599" y="6750"/>
                  </a:cubicBezTo>
                  <a:cubicBezTo>
                    <a:pt x="21599" y="3022"/>
                    <a:pt x="18577" y="0"/>
                    <a:pt x="1485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dirty="0"/>
            </a:p>
          </p:txBody>
        </p:sp>
        <p:sp>
          <p:nvSpPr>
            <p:cNvPr id="17" name="AutoShape 129"/>
            <p:cNvSpPr>
              <a:spLocks/>
            </p:cNvSpPr>
            <p:nvPr/>
          </p:nvSpPr>
          <p:spPr bwMode="auto">
            <a:xfrm>
              <a:off x="2470082" y="1132103"/>
              <a:ext cx="121808" cy="121808"/>
            </a:xfrm>
            <a:custGeom>
              <a:avLst/>
              <a:gdLst>
                <a:gd name="T0" fmla="*/ 10800 w 21600"/>
                <a:gd name="T1" fmla="+- 0 10800 134"/>
                <a:gd name="T2" fmla="*/ 10800 h 21333"/>
                <a:gd name="T3" fmla="*/ 10800 w 21600"/>
                <a:gd name="T4" fmla="+- 0 10800 134"/>
                <a:gd name="T5" fmla="*/ 10800 h 21333"/>
                <a:gd name="T6" fmla="*/ 10800 w 21600"/>
                <a:gd name="T7" fmla="+- 0 10800 134"/>
                <a:gd name="T8" fmla="*/ 10800 h 21333"/>
                <a:gd name="T9" fmla="*/ 10800 w 21600"/>
                <a:gd name="T10" fmla="+- 0 10800 134"/>
                <a:gd name="T11" fmla="*/ 10800 h 21333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21333">
                  <a:moveTo>
                    <a:pt x="13008" y="18684"/>
                  </a:moveTo>
                  <a:cubicBezTo>
                    <a:pt x="9017" y="15850"/>
                    <a:pt x="5542" y="12415"/>
                    <a:pt x="2694" y="8570"/>
                  </a:cubicBezTo>
                  <a:cubicBezTo>
                    <a:pt x="3736" y="5628"/>
                    <a:pt x="5693" y="3697"/>
                    <a:pt x="8585" y="2647"/>
                  </a:cubicBezTo>
                  <a:cubicBezTo>
                    <a:pt x="12578" y="5489"/>
                    <a:pt x="16048" y="8911"/>
                    <a:pt x="18889" y="12809"/>
                  </a:cubicBezTo>
                  <a:cubicBezTo>
                    <a:pt x="17836" y="15730"/>
                    <a:pt x="15883" y="17647"/>
                    <a:pt x="13008" y="18684"/>
                  </a:cubicBezTo>
                  <a:moveTo>
                    <a:pt x="21110" y="11295"/>
                  </a:moveTo>
                  <a:cubicBezTo>
                    <a:pt x="18081" y="7130"/>
                    <a:pt x="14396" y="3496"/>
                    <a:pt x="10161" y="484"/>
                  </a:cubicBezTo>
                  <a:cubicBezTo>
                    <a:pt x="9468" y="-8"/>
                    <a:pt x="8579" y="-134"/>
                    <a:pt x="7778" y="145"/>
                  </a:cubicBezTo>
                  <a:cubicBezTo>
                    <a:pt x="4027" y="1450"/>
                    <a:pt x="1463" y="3983"/>
                    <a:pt x="145" y="7687"/>
                  </a:cubicBezTo>
                  <a:cubicBezTo>
                    <a:pt x="46" y="7962"/>
                    <a:pt x="0" y="8252"/>
                    <a:pt x="0" y="8537"/>
                  </a:cubicBezTo>
                  <a:cubicBezTo>
                    <a:pt x="0" y="9071"/>
                    <a:pt x="167" y="9596"/>
                    <a:pt x="487" y="10041"/>
                  </a:cubicBezTo>
                  <a:cubicBezTo>
                    <a:pt x="3525" y="14213"/>
                    <a:pt x="7211" y="17850"/>
                    <a:pt x="11431" y="20850"/>
                  </a:cubicBezTo>
                  <a:cubicBezTo>
                    <a:pt x="12122" y="21338"/>
                    <a:pt x="13010" y="21466"/>
                    <a:pt x="13812" y="21188"/>
                  </a:cubicBezTo>
                  <a:cubicBezTo>
                    <a:pt x="17563" y="19893"/>
                    <a:pt x="20133" y="17356"/>
                    <a:pt x="21451" y="13647"/>
                  </a:cubicBezTo>
                  <a:cubicBezTo>
                    <a:pt x="21551" y="13372"/>
                    <a:pt x="21600" y="13081"/>
                    <a:pt x="21600" y="12796"/>
                  </a:cubicBezTo>
                  <a:cubicBezTo>
                    <a:pt x="21600" y="12265"/>
                    <a:pt x="21429" y="11740"/>
                    <a:pt x="21110" y="1129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50800" tIns="50800" rIns="50800" bIns="50800" anchor="ctr"/>
            <a:lstStyle/>
            <a:p>
              <a:pPr defTabSz="609585"/>
              <a:endParaRPr lang="en-US" dirty="0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296593" y="3365570"/>
            <a:ext cx="757014" cy="744652"/>
            <a:chOff x="2347912" y="1022351"/>
            <a:chExt cx="777876" cy="765174"/>
          </a:xfrm>
          <a:solidFill>
            <a:schemeClr val="bg1"/>
          </a:solidFill>
        </p:grpSpPr>
        <p:sp>
          <p:nvSpPr>
            <p:cNvPr id="19" name="Freeform 20"/>
            <p:cNvSpPr>
              <a:spLocks noEditPoints="1"/>
            </p:cNvSpPr>
            <p:nvPr/>
          </p:nvSpPr>
          <p:spPr bwMode="auto">
            <a:xfrm>
              <a:off x="2347912" y="1033463"/>
              <a:ext cx="777876" cy="754062"/>
            </a:xfrm>
            <a:custGeom>
              <a:avLst/>
              <a:gdLst>
                <a:gd name="T0" fmla="*/ 41 w 204"/>
                <a:gd name="T1" fmla="*/ 198 h 198"/>
                <a:gd name="T2" fmla="*/ 24 w 204"/>
                <a:gd name="T3" fmla="*/ 192 h 198"/>
                <a:gd name="T4" fmla="*/ 42 w 204"/>
                <a:gd name="T5" fmla="*/ 174 h 198"/>
                <a:gd name="T6" fmla="*/ 27 w 204"/>
                <a:gd name="T7" fmla="*/ 160 h 198"/>
                <a:gd name="T8" fmla="*/ 9 w 204"/>
                <a:gd name="T9" fmla="*/ 178 h 198"/>
                <a:gd name="T10" fmla="*/ 14 w 204"/>
                <a:gd name="T11" fmla="*/ 135 h 198"/>
                <a:gd name="T12" fmla="*/ 52 w 204"/>
                <a:gd name="T13" fmla="*/ 126 h 198"/>
                <a:gd name="T14" fmla="*/ 138 w 204"/>
                <a:gd name="T15" fmla="*/ 11 h 198"/>
                <a:gd name="T16" fmla="*/ 178 w 204"/>
                <a:gd name="T17" fmla="*/ 3 h 198"/>
                <a:gd name="T18" fmla="*/ 180 w 204"/>
                <a:gd name="T19" fmla="*/ 9 h 198"/>
                <a:gd name="T20" fmla="*/ 163 w 204"/>
                <a:gd name="T21" fmla="*/ 39 h 198"/>
                <a:gd name="T22" fmla="*/ 192 w 204"/>
                <a:gd name="T23" fmla="*/ 22 h 198"/>
                <a:gd name="T24" fmla="*/ 198 w 204"/>
                <a:gd name="T25" fmla="*/ 23 h 198"/>
                <a:gd name="T26" fmla="*/ 164 w 204"/>
                <a:gd name="T27" fmla="*/ 74 h 198"/>
                <a:gd name="T28" fmla="*/ 75 w 204"/>
                <a:gd name="T29" fmla="*/ 149 h 198"/>
                <a:gd name="T30" fmla="*/ 41 w 204"/>
                <a:gd name="T31" fmla="*/ 198 h 198"/>
                <a:gd name="T32" fmla="*/ 61 w 204"/>
                <a:gd name="T33" fmla="*/ 182 h 198"/>
                <a:gd name="T34" fmla="*/ 68 w 204"/>
                <a:gd name="T35" fmla="*/ 145 h 198"/>
                <a:gd name="T36" fmla="*/ 152 w 204"/>
                <a:gd name="T37" fmla="*/ 64 h 198"/>
                <a:gd name="T38" fmla="*/ 185 w 204"/>
                <a:gd name="T39" fmla="*/ 58 h 198"/>
                <a:gd name="T40" fmla="*/ 182 w 204"/>
                <a:gd name="T41" fmla="*/ 46 h 198"/>
                <a:gd name="T42" fmla="*/ 159 w 204"/>
                <a:gd name="T43" fmla="*/ 47 h 198"/>
                <a:gd name="T44" fmla="*/ 155 w 204"/>
                <a:gd name="T45" fmla="*/ 22 h 198"/>
                <a:gd name="T46" fmla="*/ 169 w 204"/>
                <a:gd name="T47" fmla="*/ 8 h 198"/>
                <a:gd name="T48" fmla="*/ 143 w 204"/>
                <a:gd name="T49" fmla="*/ 16 h 198"/>
                <a:gd name="T50" fmla="*/ 136 w 204"/>
                <a:gd name="T51" fmla="*/ 53 h 198"/>
                <a:gd name="T52" fmla="*/ 52 w 204"/>
                <a:gd name="T53" fmla="*/ 134 h 198"/>
                <a:gd name="T54" fmla="*/ 19 w 204"/>
                <a:gd name="T55" fmla="*/ 140 h 198"/>
                <a:gd name="T56" fmla="*/ 22 w 204"/>
                <a:gd name="T57" fmla="*/ 153 h 198"/>
                <a:gd name="T58" fmla="*/ 46 w 204"/>
                <a:gd name="T59" fmla="*/ 152 h 198"/>
                <a:gd name="T60" fmla="*/ 50 w 204"/>
                <a:gd name="T61" fmla="*/ 176 h 198"/>
                <a:gd name="T62" fmla="*/ 36 w 204"/>
                <a:gd name="T63" fmla="*/ 19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4" h="198">
                  <a:moveTo>
                    <a:pt x="41" y="198"/>
                  </a:moveTo>
                  <a:cubicBezTo>
                    <a:pt x="41" y="198"/>
                    <a:pt x="41" y="198"/>
                    <a:pt x="41" y="198"/>
                  </a:cubicBezTo>
                  <a:cubicBezTo>
                    <a:pt x="36" y="198"/>
                    <a:pt x="31" y="197"/>
                    <a:pt x="26" y="195"/>
                  </a:cubicBezTo>
                  <a:cubicBezTo>
                    <a:pt x="25" y="195"/>
                    <a:pt x="24" y="194"/>
                    <a:pt x="24" y="192"/>
                  </a:cubicBezTo>
                  <a:cubicBezTo>
                    <a:pt x="24" y="191"/>
                    <a:pt x="24" y="189"/>
                    <a:pt x="25" y="189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2" y="160"/>
                    <a:pt x="42" y="160"/>
                    <a:pt x="42" y="160"/>
                  </a:cubicBezTo>
                  <a:cubicBezTo>
                    <a:pt x="27" y="160"/>
                    <a:pt x="27" y="160"/>
                    <a:pt x="27" y="160"/>
                  </a:cubicBezTo>
                  <a:cubicBezTo>
                    <a:pt x="12" y="177"/>
                    <a:pt x="12" y="177"/>
                    <a:pt x="12" y="177"/>
                  </a:cubicBezTo>
                  <a:cubicBezTo>
                    <a:pt x="11" y="178"/>
                    <a:pt x="10" y="178"/>
                    <a:pt x="9" y="178"/>
                  </a:cubicBezTo>
                  <a:cubicBezTo>
                    <a:pt x="7" y="178"/>
                    <a:pt x="6" y="177"/>
                    <a:pt x="6" y="175"/>
                  </a:cubicBezTo>
                  <a:cubicBezTo>
                    <a:pt x="0" y="161"/>
                    <a:pt x="3" y="145"/>
                    <a:pt x="14" y="135"/>
                  </a:cubicBezTo>
                  <a:cubicBezTo>
                    <a:pt x="21" y="127"/>
                    <a:pt x="30" y="124"/>
                    <a:pt x="40" y="124"/>
                  </a:cubicBezTo>
                  <a:cubicBezTo>
                    <a:pt x="44" y="124"/>
                    <a:pt x="48" y="124"/>
                    <a:pt x="52" y="126"/>
                  </a:cubicBezTo>
                  <a:cubicBezTo>
                    <a:pt x="129" y="49"/>
                    <a:pt x="129" y="49"/>
                    <a:pt x="129" y="49"/>
                  </a:cubicBezTo>
                  <a:cubicBezTo>
                    <a:pt x="124" y="36"/>
                    <a:pt x="127" y="21"/>
                    <a:pt x="138" y="11"/>
                  </a:cubicBezTo>
                  <a:cubicBezTo>
                    <a:pt x="145" y="4"/>
                    <a:pt x="154" y="0"/>
                    <a:pt x="164" y="0"/>
                  </a:cubicBezTo>
                  <a:cubicBezTo>
                    <a:pt x="169" y="0"/>
                    <a:pt x="174" y="1"/>
                    <a:pt x="178" y="3"/>
                  </a:cubicBezTo>
                  <a:cubicBezTo>
                    <a:pt x="180" y="3"/>
                    <a:pt x="181" y="4"/>
                    <a:pt x="181" y="6"/>
                  </a:cubicBezTo>
                  <a:cubicBezTo>
                    <a:pt x="181" y="7"/>
                    <a:pt x="181" y="8"/>
                    <a:pt x="180" y="9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77" y="39"/>
                    <a:pt x="177" y="39"/>
                    <a:pt x="177" y="39"/>
                  </a:cubicBezTo>
                  <a:cubicBezTo>
                    <a:pt x="192" y="22"/>
                    <a:pt x="192" y="22"/>
                    <a:pt x="192" y="22"/>
                  </a:cubicBezTo>
                  <a:cubicBezTo>
                    <a:pt x="192" y="21"/>
                    <a:pt x="194" y="21"/>
                    <a:pt x="195" y="21"/>
                  </a:cubicBezTo>
                  <a:cubicBezTo>
                    <a:pt x="197" y="21"/>
                    <a:pt x="198" y="22"/>
                    <a:pt x="198" y="23"/>
                  </a:cubicBezTo>
                  <a:cubicBezTo>
                    <a:pt x="204" y="37"/>
                    <a:pt x="201" y="53"/>
                    <a:pt x="190" y="63"/>
                  </a:cubicBezTo>
                  <a:cubicBezTo>
                    <a:pt x="183" y="71"/>
                    <a:pt x="174" y="74"/>
                    <a:pt x="164" y="74"/>
                  </a:cubicBezTo>
                  <a:cubicBezTo>
                    <a:pt x="160" y="74"/>
                    <a:pt x="156" y="74"/>
                    <a:pt x="152" y="72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80" y="162"/>
                    <a:pt x="77" y="177"/>
                    <a:pt x="67" y="187"/>
                  </a:cubicBezTo>
                  <a:cubicBezTo>
                    <a:pt x="60" y="194"/>
                    <a:pt x="50" y="198"/>
                    <a:pt x="41" y="198"/>
                  </a:cubicBezTo>
                  <a:close/>
                  <a:moveTo>
                    <a:pt x="36" y="190"/>
                  </a:moveTo>
                  <a:cubicBezTo>
                    <a:pt x="45" y="191"/>
                    <a:pt x="54" y="188"/>
                    <a:pt x="61" y="182"/>
                  </a:cubicBezTo>
                  <a:cubicBezTo>
                    <a:pt x="69" y="173"/>
                    <a:pt x="72" y="161"/>
                    <a:pt x="67" y="149"/>
                  </a:cubicBezTo>
                  <a:cubicBezTo>
                    <a:pt x="66" y="148"/>
                    <a:pt x="67" y="146"/>
                    <a:pt x="68" y="145"/>
                  </a:cubicBezTo>
                  <a:cubicBezTo>
                    <a:pt x="148" y="65"/>
                    <a:pt x="148" y="65"/>
                    <a:pt x="148" y="65"/>
                  </a:cubicBezTo>
                  <a:cubicBezTo>
                    <a:pt x="149" y="64"/>
                    <a:pt x="151" y="63"/>
                    <a:pt x="152" y="64"/>
                  </a:cubicBezTo>
                  <a:cubicBezTo>
                    <a:pt x="156" y="66"/>
                    <a:pt x="160" y="66"/>
                    <a:pt x="164" y="66"/>
                  </a:cubicBezTo>
                  <a:cubicBezTo>
                    <a:pt x="172" y="66"/>
                    <a:pt x="179" y="63"/>
                    <a:pt x="185" y="58"/>
                  </a:cubicBezTo>
                  <a:cubicBezTo>
                    <a:pt x="191" y="51"/>
                    <a:pt x="194" y="42"/>
                    <a:pt x="193" y="33"/>
                  </a:cubicBezTo>
                  <a:cubicBezTo>
                    <a:pt x="182" y="46"/>
                    <a:pt x="182" y="46"/>
                    <a:pt x="182" y="46"/>
                  </a:cubicBezTo>
                  <a:cubicBezTo>
                    <a:pt x="181" y="47"/>
                    <a:pt x="180" y="47"/>
                    <a:pt x="179" y="47"/>
                  </a:cubicBezTo>
                  <a:cubicBezTo>
                    <a:pt x="159" y="47"/>
                    <a:pt x="159" y="47"/>
                    <a:pt x="159" y="47"/>
                  </a:cubicBezTo>
                  <a:cubicBezTo>
                    <a:pt x="157" y="47"/>
                    <a:pt x="155" y="46"/>
                    <a:pt x="155" y="43"/>
                  </a:cubicBezTo>
                  <a:cubicBezTo>
                    <a:pt x="155" y="22"/>
                    <a:pt x="155" y="22"/>
                    <a:pt x="155" y="22"/>
                  </a:cubicBezTo>
                  <a:cubicBezTo>
                    <a:pt x="155" y="21"/>
                    <a:pt x="155" y="20"/>
                    <a:pt x="156" y="19"/>
                  </a:cubicBezTo>
                  <a:cubicBezTo>
                    <a:pt x="169" y="8"/>
                    <a:pt x="169" y="8"/>
                    <a:pt x="169" y="8"/>
                  </a:cubicBezTo>
                  <a:cubicBezTo>
                    <a:pt x="167" y="8"/>
                    <a:pt x="166" y="8"/>
                    <a:pt x="164" y="8"/>
                  </a:cubicBezTo>
                  <a:cubicBezTo>
                    <a:pt x="156" y="8"/>
                    <a:pt x="149" y="11"/>
                    <a:pt x="143" y="16"/>
                  </a:cubicBezTo>
                  <a:cubicBezTo>
                    <a:pt x="135" y="25"/>
                    <a:pt x="132" y="37"/>
                    <a:pt x="137" y="49"/>
                  </a:cubicBezTo>
                  <a:cubicBezTo>
                    <a:pt x="138" y="50"/>
                    <a:pt x="137" y="52"/>
                    <a:pt x="136" y="53"/>
                  </a:cubicBezTo>
                  <a:cubicBezTo>
                    <a:pt x="56" y="133"/>
                    <a:pt x="56" y="133"/>
                    <a:pt x="56" y="133"/>
                  </a:cubicBezTo>
                  <a:cubicBezTo>
                    <a:pt x="55" y="134"/>
                    <a:pt x="53" y="135"/>
                    <a:pt x="52" y="134"/>
                  </a:cubicBezTo>
                  <a:cubicBezTo>
                    <a:pt x="48" y="132"/>
                    <a:pt x="44" y="132"/>
                    <a:pt x="40" y="132"/>
                  </a:cubicBezTo>
                  <a:cubicBezTo>
                    <a:pt x="32" y="132"/>
                    <a:pt x="25" y="135"/>
                    <a:pt x="19" y="140"/>
                  </a:cubicBezTo>
                  <a:cubicBezTo>
                    <a:pt x="12" y="147"/>
                    <a:pt x="10" y="157"/>
                    <a:pt x="11" y="166"/>
                  </a:cubicBezTo>
                  <a:cubicBezTo>
                    <a:pt x="22" y="153"/>
                    <a:pt x="22" y="153"/>
                    <a:pt x="22" y="153"/>
                  </a:cubicBezTo>
                  <a:cubicBezTo>
                    <a:pt x="23" y="152"/>
                    <a:pt x="24" y="152"/>
                    <a:pt x="25" y="152"/>
                  </a:cubicBezTo>
                  <a:cubicBezTo>
                    <a:pt x="46" y="152"/>
                    <a:pt x="46" y="152"/>
                    <a:pt x="46" y="152"/>
                  </a:cubicBezTo>
                  <a:cubicBezTo>
                    <a:pt x="49" y="152"/>
                    <a:pt x="50" y="154"/>
                    <a:pt x="50" y="156"/>
                  </a:cubicBezTo>
                  <a:cubicBezTo>
                    <a:pt x="50" y="176"/>
                    <a:pt x="50" y="176"/>
                    <a:pt x="50" y="176"/>
                  </a:cubicBezTo>
                  <a:cubicBezTo>
                    <a:pt x="50" y="177"/>
                    <a:pt x="50" y="178"/>
                    <a:pt x="49" y="179"/>
                  </a:cubicBezTo>
                  <a:lnTo>
                    <a:pt x="36" y="1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0" name="Freeform 21"/>
            <p:cNvSpPr>
              <a:spLocks/>
            </p:cNvSpPr>
            <p:nvPr/>
          </p:nvSpPr>
          <p:spPr bwMode="auto">
            <a:xfrm>
              <a:off x="2347912" y="1022351"/>
              <a:ext cx="400050" cy="400050"/>
            </a:xfrm>
            <a:custGeom>
              <a:avLst/>
              <a:gdLst>
                <a:gd name="T0" fmla="*/ 81 w 105"/>
                <a:gd name="T1" fmla="*/ 105 h 105"/>
                <a:gd name="T2" fmla="*/ 52 w 105"/>
                <a:gd name="T3" fmla="*/ 76 h 105"/>
                <a:gd name="T4" fmla="*/ 14 w 105"/>
                <a:gd name="T5" fmla="*/ 67 h 105"/>
                <a:gd name="T6" fmla="*/ 6 w 105"/>
                <a:gd name="T7" fmla="*/ 26 h 105"/>
                <a:gd name="T8" fmla="*/ 9 w 105"/>
                <a:gd name="T9" fmla="*/ 24 h 105"/>
                <a:gd name="T10" fmla="*/ 12 w 105"/>
                <a:gd name="T11" fmla="*/ 25 h 105"/>
                <a:gd name="T12" fmla="*/ 27 w 105"/>
                <a:gd name="T13" fmla="*/ 42 h 105"/>
                <a:gd name="T14" fmla="*/ 42 w 105"/>
                <a:gd name="T15" fmla="*/ 42 h 105"/>
                <a:gd name="T16" fmla="*/ 42 w 105"/>
                <a:gd name="T17" fmla="*/ 27 h 105"/>
                <a:gd name="T18" fmla="*/ 25 w 105"/>
                <a:gd name="T19" fmla="*/ 12 h 105"/>
                <a:gd name="T20" fmla="*/ 24 w 105"/>
                <a:gd name="T21" fmla="*/ 9 h 105"/>
                <a:gd name="T22" fmla="*/ 26 w 105"/>
                <a:gd name="T23" fmla="*/ 6 h 105"/>
                <a:gd name="T24" fmla="*/ 66 w 105"/>
                <a:gd name="T25" fmla="*/ 14 h 105"/>
                <a:gd name="T26" fmla="*/ 75 w 105"/>
                <a:gd name="T27" fmla="*/ 52 h 105"/>
                <a:gd name="T28" fmla="*/ 105 w 105"/>
                <a:gd name="T29" fmla="*/ 81 h 105"/>
                <a:gd name="T30" fmla="*/ 99 w 105"/>
                <a:gd name="T31" fmla="*/ 87 h 105"/>
                <a:gd name="T32" fmla="*/ 68 w 105"/>
                <a:gd name="T33" fmla="*/ 56 h 105"/>
                <a:gd name="T34" fmla="*/ 67 w 105"/>
                <a:gd name="T35" fmla="*/ 52 h 105"/>
                <a:gd name="T36" fmla="*/ 61 w 105"/>
                <a:gd name="T37" fmla="*/ 19 h 105"/>
                <a:gd name="T38" fmla="*/ 36 w 105"/>
                <a:gd name="T39" fmla="*/ 11 h 105"/>
                <a:gd name="T40" fmla="*/ 49 w 105"/>
                <a:gd name="T41" fmla="*/ 22 h 105"/>
                <a:gd name="T42" fmla="*/ 50 w 105"/>
                <a:gd name="T43" fmla="*/ 25 h 105"/>
                <a:gd name="T44" fmla="*/ 50 w 105"/>
                <a:gd name="T45" fmla="*/ 46 h 105"/>
                <a:gd name="T46" fmla="*/ 46 w 105"/>
                <a:gd name="T47" fmla="*/ 50 h 105"/>
                <a:gd name="T48" fmla="*/ 25 w 105"/>
                <a:gd name="T49" fmla="*/ 50 h 105"/>
                <a:gd name="T50" fmla="*/ 22 w 105"/>
                <a:gd name="T51" fmla="*/ 49 h 105"/>
                <a:gd name="T52" fmla="*/ 11 w 105"/>
                <a:gd name="T53" fmla="*/ 36 h 105"/>
                <a:gd name="T54" fmla="*/ 19 w 105"/>
                <a:gd name="T55" fmla="*/ 61 h 105"/>
                <a:gd name="T56" fmla="*/ 52 w 105"/>
                <a:gd name="T57" fmla="*/ 67 h 105"/>
                <a:gd name="T58" fmla="*/ 56 w 105"/>
                <a:gd name="T59" fmla="*/ 68 h 105"/>
                <a:gd name="T60" fmla="*/ 87 w 105"/>
                <a:gd name="T61" fmla="*/ 99 h 105"/>
                <a:gd name="T62" fmla="*/ 81 w 105"/>
                <a:gd name="T6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5" h="105">
                  <a:moveTo>
                    <a:pt x="81" y="105"/>
                  </a:moveTo>
                  <a:cubicBezTo>
                    <a:pt x="52" y="76"/>
                    <a:pt x="52" y="76"/>
                    <a:pt x="52" y="76"/>
                  </a:cubicBezTo>
                  <a:cubicBezTo>
                    <a:pt x="39" y="80"/>
                    <a:pt x="24" y="77"/>
                    <a:pt x="14" y="67"/>
                  </a:cubicBezTo>
                  <a:cubicBezTo>
                    <a:pt x="3" y="56"/>
                    <a:pt x="0" y="40"/>
                    <a:pt x="6" y="26"/>
                  </a:cubicBezTo>
                  <a:cubicBezTo>
                    <a:pt x="6" y="25"/>
                    <a:pt x="7" y="24"/>
                    <a:pt x="9" y="24"/>
                  </a:cubicBezTo>
                  <a:cubicBezTo>
                    <a:pt x="10" y="24"/>
                    <a:pt x="12" y="24"/>
                    <a:pt x="12" y="25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4" y="12"/>
                    <a:pt x="24" y="10"/>
                    <a:pt x="24" y="9"/>
                  </a:cubicBezTo>
                  <a:cubicBezTo>
                    <a:pt x="24" y="7"/>
                    <a:pt x="25" y="6"/>
                    <a:pt x="26" y="6"/>
                  </a:cubicBezTo>
                  <a:cubicBezTo>
                    <a:pt x="40" y="0"/>
                    <a:pt x="56" y="3"/>
                    <a:pt x="66" y="14"/>
                  </a:cubicBezTo>
                  <a:cubicBezTo>
                    <a:pt x="77" y="24"/>
                    <a:pt x="80" y="39"/>
                    <a:pt x="75" y="52"/>
                  </a:cubicBezTo>
                  <a:cubicBezTo>
                    <a:pt x="105" y="81"/>
                    <a:pt x="105" y="81"/>
                    <a:pt x="105" y="81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7" y="55"/>
                    <a:pt x="66" y="53"/>
                    <a:pt x="67" y="52"/>
                  </a:cubicBezTo>
                  <a:cubicBezTo>
                    <a:pt x="72" y="40"/>
                    <a:pt x="69" y="28"/>
                    <a:pt x="61" y="19"/>
                  </a:cubicBezTo>
                  <a:cubicBezTo>
                    <a:pt x="54" y="13"/>
                    <a:pt x="45" y="10"/>
                    <a:pt x="36" y="11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3"/>
                    <a:pt x="50" y="24"/>
                    <a:pt x="50" y="25"/>
                  </a:cubicBezTo>
                  <a:cubicBezTo>
                    <a:pt x="50" y="46"/>
                    <a:pt x="50" y="46"/>
                    <a:pt x="50" y="46"/>
                  </a:cubicBezTo>
                  <a:cubicBezTo>
                    <a:pt x="50" y="49"/>
                    <a:pt x="49" y="50"/>
                    <a:pt x="46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4" y="50"/>
                    <a:pt x="23" y="50"/>
                    <a:pt x="22" y="49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0" y="45"/>
                    <a:pt x="13" y="54"/>
                    <a:pt x="19" y="61"/>
                  </a:cubicBezTo>
                  <a:cubicBezTo>
                    <a:pt x="28" y="70"/>
                    <a:pt x="40" y="72"/>
                    <a:pt x="52" y="67"/>
                  </a:cubicBezTo>
                  <a:cubicBezTo>
                    <a:pt x="53" y="67"/>
                    <a:pt x="55" y="67"/>
                    <a:pt x="56" y="68"/>
                  </a:cubicBezTo>
                  <a:cubicBezTo>
                    <a:pt x="87" y="99"/>
                    <a:pt x="87" y="99"/>
                    <a:pt x="87" y="99"/>
                  </a:cubicBezTo>
                  <a:lnTo>
                    <a:pt x="8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1" name="Freeform 22"/>
            <p:cNvSpPr>
              <a:spLocks/>
            </p:cNvSpPr>
            <p:nvPr/>
          </p:nvSpPr>
          <p:spPr bwMode="auto">
            <a:xfrm>
              <a:off x="2725738" y="1400175"/>
              <a:ext cx="400050" cy="387350"/>
            </a:xfrm>
            <a:custGeom>
              <a:avLst/>
              <a:gdLst>
                <a:gd name="T0" fmla="*/ 65 w 105"/>
                <a:gd name="T1" fmla="*/ 102 h 102"/>
                <a:gd name="T2" fmla="*/ 39 w 105"/>
                <a:gd name="T3" fmla="*/ 91 h 102"/>
                <a:gd name="T4" fmla="*/ 30 w 105"/>
                <a:gd name="T5" fmla="*/ 53 h 102"/>
                <a:gd name="T6" fmla="*/ 0 w 105"/>
                <a:gd name="T7" fmla="*/ 24 h 102"/>
                <a:gd name="T8" fmla="*/ 6 w 105"/>
                <a:gd name="T9" fmla="*/ 18 h 102"/>
                <a:gd name="T10" fmla="*/ 37 w 105"/>
                <a:gd name="T11" fmla="*/ 49 h 102"/>
                <a:gd name="T12" fmla="*/ 38 w 105"/>
                <a:gd name="T13" fmla="*/ 53 h 102"/>
                <a:gd name="T14" fmla="*/ 44 w 105"/>
                <a:gd name="T15" fmla="*/ 86 h 102"/>
                <a:gd name="T16" fmla="*/ 70 w 105"/>
                <a:gd name="T17" fmla="*/ 94 h 102"/>
                <a:gd name="T18" fmla="*/ 57 w 105"/>
                <a:gd name="T19" fmla="*/ 83 h 102"/>
                <a:gd name="T20" fmla="*/ 56 w 105"/>
                <a:gd name="T21" fmla="*/ 80 h 102"/>
                <a:gd name="T22" fmla="*/ 56 w 105"/>
                <a:gd name="T23" fmla="*/ 60 h 102"/>
                <a:gd name="T24" fmla="*/ 60 w 105"/>
                <a:gd name="T25" fmla="*/ 56 h 102"/>
                <a:gd name="T26" fmla="*/ 80 w 105"/>
                <a:gd name="T27" fmla="*/ 56 h 102"/>
                <a:gd name="T28" fmla="*/ 83 w 105"/>
                <a:gd name="T29" fmla="*/ 57 h 102"/>
                <a:gd name="T30" fmla="*/ 94 w 105"/>
                <a:gd name="T31" fmla="*/ 70 h 102"/>
                <a:gd name="T32" fmla="*/ 86 w 105"/>
                <a:gd name="T33" fmla="*/ 44 h 102"/>
                <a:gd name="T34" fmla="*/ 53 w 105"/>
                <a:gd name="T35" fmla="*/ 38 h 102"/>
                <a:gd name="T36" fmla="*/ 49 w 105"/>
                <a:gd name="T37" fmla="*/ 37 h 102"/>
                <a:gd name="T38" fmla="*/ 18 w 105"/>
                <a:gd name="T39" fmla="*/ 6 h 102"/>
                <a:gd name="T40" fmla="*/ 24 w 105"/>
                <a:gd name="T41" fmla="*/ 0 h 102"/>
                <a:gd name="T42" fmla="*/ 53 w 105"/>
                <a:gd name="T43" fmla="*/ 30 h 102"/>
                <a:gd name="T44" fmla="*/ 91 w 105"/>
                <a:gd name="T45" fmla="*/ 39 h 102"/>
                <a:gd name="T46" fmla="*/ 99 w 105"/>
                <a:gd name="T47" fmla="*/ 79 h 102"/>
                <a:gd name="T48" fmla="*/ 96 w 105"/>
                <a:gd name="T49" fmla="*/ 82 h 102"/>
                <a:gd name="T50" fmla="*/ 93 w 105"/>
                <a:gd name="T51" fmla="*/ 81 h 102"/>
                <a:gd name="T52" fmla="*/ 78 w 105"/>
                <a:gd name="T53" fmla="*/ 64 h 102"/>
                <a:gd name="T54" fmla="*/ 64 w 105"/>
                <a:gd name="T55" fmla="*/ 64 h 102"/>
                <a:gd name="T56" fmla="*/ 64 w 105"/>
                <a:gd name="T57" fmla="*/ 78 h 102"/>
                <a:gd name="T58" fmla="*/ 81 w 105"/>
                <a:gd name="T59" fmla="*/ 93 h 102"/>
                <a:gd name="T60" fmla="*/ 82 w 105"/>
                <a:gd name="T61" fmla="*/ 96 h 102"/>
                <a:gd name="T62" fmla="*/ 80 w 105"/>
                <a:gd name="T63" fmla="*/ 99 h 102"/>
                <a:gd name="T64" fmla="*/ 65 w 105"/>
                <a:gd name="T65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05" h="102">
                  <a:moveTo>
                    <a:pt x="65" y="102"/>
                  </a:moveTo>
                  <a:cubicBezTo>
                    <a:pt x="55" y="102"/>
                    <a:pt x="46" y="98"/>
                    <a:pt x="39" y="91"/>
                  </a:cubicBezTo>
                  <a:cubicBezTo>
                    <a:pt x="28" y="81"/>
                    <a:pt x="25" y="66"/>
                    <a:pt x="30" y="5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8" y="50"/>
                    <a:pt x="39" y="52"/>
                    <a:pt x="38" y="53"/>
                  </a:cubicBezTo>
                  <a:cubicBezTo>
                    <a:pt x="33" y="65"/>
                    <a:pt x="36" y="77"/>
                    <a:pt x="44" y="86"/>
                  </a:cubicBezTo>
                  <a:cubicBezTo>
                    <a:pt x="51" y="93"/>
                    <a:pt x="61" y="95"/>
                    <a:pt x="70" y="94"/>
                  </a:cubicBezTo>
                  <a:cubicBezTo>
                    <a:pt x="57" y="83"/>
                    <a:pt x="57" y="83"/>
                    <a:pt x="57" y="83"/>
                  </a:cubicBezTo>
                  <a:cubicBezTo>
                    <a:pt x="56" y="82"/>
                    <a:pt x="56" y="81"/>
                    <a:pt x="56" y="80"/>
                  </a:cubicBezTo>
                  <a:cubicBezTo>
                    <a:pt x="56" y="60"/>
                    <a:pt x="56" y="60"/>
                    <a:pt x="56" y="60"/>
                  </a:cubicBezTo>
                  <a:cubicBezTo>
                    <a:pt x="56" y="58"/>
                    <a:pt x="58" y="56"/>
                    <a:pt x="60" y="56"/>
                  </a:cubicBezTo>
                  <a:cubicBezTo>
                    <a:pt x="80" y="56"/>
                    <a:pt x="80" y="56"/>
                    <a:pt x="80" y="56"/>
                  </a:cubicBezTo>
                  <a:cubicBezTo>
                    <a:pt x="81" y="56"/>
                    <a:pt x="82" y="56"/>
                    <a:pt x="83" y="57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5" y="61"/>
                    <a:pt x="93" y="51"/>
                    <a:pt x="86" y="44"/>
                  </a:cubicBezTo>
                  <a:cubicBezTo>
                    <a:pt x="77" y="36"/>
                    <a:pt x="65" y="33"/>
                    <a:pt x="53" y="38"/>
                  </a:cubicBezTo>
                  <a:cubicBezTo>
                    <a:pt x="52" y="39"/>
                    <a:pt x="50" y="38"/>
                    <a:pt x="49" y="3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53" y="30"/>
                    <a:pt x="53" y="30"/>
                    <a:pt x="53" y="30"/>
                  </a:cubicBezTo>
                  <a:cubicBezTo>
                    <a:pt x="66" y="25"/>
                    <a:pt x="81" y="28"/>
                    <a:pt x="91" y="39"/>
                  </a:cubicBezTo>
                  <a:cubicBezTo>
                    <a:pt x="102" y="49"/>
                    <a:pt x="105" y="65"/>
                    <a:pt x="99" y="79"/>
                  </a:cubicBezTo>
                  <a:cubicBezTo>
                    <a:pt x="99" y="81"/>
                    <a:pt x="98" y="82"/>
                    <a:pt x="96" y="82"/>
                  </a:cubicBezTo>
                  <a:cubicBezTo>
                    <a:pt x="95" y="82"/>
                    <a:pt x="94" y="82"/>
                    <a:pt x="93" y="81"/>
                  </a:cubicBezTo>
                  <a:cubicBezTo>
                    <a:pt x="78" y="64"/>
                    <a:pt x="78" y="64"/>
                    <a:pt x="78" y="64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81" y="93"/>
                    <a:pt x="81" y="93"/>
                    <a:pt x="81" y="93"/>
                  </a:cubicBezTo>
                  <a:cubicBezTo>
                    <a:pt x="82" y="94"/>
                    <a:pt x="82" y="95"/>
                    <a:pt x="82" y="96"/>
                  </a:cubicBezTo>
                  <a:cubicBezTo>
                    <a:pt x="82" y="98"/>
                    <a:pt x="81" y="99"/>
                    <a:pt x="80" y="99"/>
                  </a:cubicBezTo>
                  <a:cubicBezTo>
                    <a:pt x="75" y="101"/>
                    <a:pt x="70" y="102"/>
                    <a:pt x="65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517002" y="3894807"/>
            <a:ext cx="1047620" cy="954740"/>
            <a:chOff x="8205788" y="-103188"/>
            <a:chExt cx="1343025" cy="1223964"/>
          </a:xfrm>
          <a:solidFill>
            <a:schemeClr val="bg1"/>
          </a:solidFill>
        </p:grpSpPr>
        <p:sp>
          <p:nvSpPr>
            <p:cNvPr id="23" name="Rectangle 12"/>
            <p:cNvSpPr>
              <a:spLocks noChangeArrowheads="1"/>
            </p:cNvSpPr>
            <p:nvPr/>
          </p:nvSpPr>
          <p:spPr bwMode="auto">
            <a:xfrm>
              <a:off x="8288338" y="868363"/>
              <a:ext cx="2524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4" name="Rectangle 13"/>
            <p:cNvSpPr>
              <a:spLocks noChangeArrowheads="1"/>
            </p:cNvSpPr>
            <p:nvPr/>
          </p:nvSpPr>
          <p:spPr bwMode="auto">
            <a:xfrm>
              <a:off x="8624888" y="698500"/>
              <a:ext cx="252413" cy="422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5" name="Rectangle 14"/>
            <p:cNvSpPr>
              <a:spLocks noChangeArrowheads="1"/>
            </p:cNvSpPr>
            <p:nvPr/>
          </p:nvSpPr>
          <p:spPr bwMode="auto">
            <a:xfrm>
              <a:off x="8961438" y="530225"/>
              <a:ext cx="252413" cy="5905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6" name="Rectangle 15"/>
            <p:cNvSpPr>
              <a:spLocks noChangeArrowheads="1"/>
            </p:cNvSpPr>
            <p:nvPr/>
          </p:nvSpPr>
          <p:spPr bwMode="auto">
            <a:xfrm>
              <a:off x="9297988" y="361950"/>
              <a:ext cx="250825" cy="758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7" name="Freeform 16"/>
            <p:cNvSpPr>
              <a:spLocks/>
            </p:cNvSpPr>
            <p:nvPr/>
          </p:nvSpPr>
          <p:spPr bwMode="auto">
            <a:xfrm>
              <a:off x="8205788" y="-103188"/>
              <a:ext cx="1343025" cy="801688"/>
            </a:xfrm>
            <a:custGeom>
              <a:avLst/>
              <a:gdLst>
                <a:gd name="T0" fmla="*/ 727 w 846"/>
                <a:gd name="T1" fmla="*/ 120 h 505"/>
                <a:gd name="T2" fmla="*/ 569 w 846"/>
                <a:gd name="T3" fmla="*/ 120 h 505"/>
                <a:gd name="T4" fmla="*/ 370 w 846"/>
                <a:gd name="T5" fmla="*/ 266 h 505"/>
                <a:gd name="T6" fmla="*/ 264 w 846"/>
                <a:gd name="T7" fmla="*/ 213 h 505"/>
                <a:gd name="T8" fmla="*/ 0 w 846"/>
                <a:gd name="T9" fmla="*/ 439 h 505"/>
                <a:gd name="T10" fmla="*/ 0 w 846"/>
                <a:gd name="T11" fmla="*/ 505 h 505"/>
                <a:gd name="T12" fmla="*/ 264 w 846"/>
                <a:gd name="T13" fmla="*/ 279 h 505"/>
                <a:gd name="T14" fmla="*/ 370 w 846"/>
                <a:gd name="T15" fmla="*/ 333 h 505"/>
                <a:gd name="T16" fmla="*/ 595 w 846"/>
                <a:gd name="T17" fmla="*/ 173 h 505"/>
                <a:gd name="T18" fmla="*/ 754 w 846"/>
                <a:gd name="T19" fmla="*/ 173 h 505"/>
                <a:gd name="T20" fmla="*/ 846 w 846"/>
                <a:gd name="T21" fmla="*/ 80 h 505"/>
                <a:gd name="T22" fmla="*/ 846 w 846"/>
                <a:gd name="T23" fmla="*/ 0 h 505"/>
                <a:gd name="T24" fmla="*/ 727 w 846"/>
                <a:gd name="T25" fmla="*/ 120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6" h="505">
                  <a:moveTo>
                    <a:pt x="727" y="120"/>
                  </a:moveTo>
                  <a:lnTo>
                    <a:pt x="569" y="120"/>
                  </a:lnTo>
                  <a:lnTo>
                    <a:pt x="370" y="266"/>
                  </a:lnTo>
                  <a:lnTo>
                    <a:pt x="264" y="213"/>
                  </a:lnTo>
                  <a:lnTo>
                    <a:pt x="0" y="439"/>
                  </a:lnTo>
                  <a:lnTo>
                    <a:pt x="0" y="505"/>
                  </a:lnTo>
                  <a:lnTo>
                    <a:pt x="264" y="279"/>
                  </a:lnTo>
                  <a:lnTo>
                    <a:pt x="370" y="333"/>
                  </a:lnTo>
                  <a:lnTo>
                    <a:pt x="595" y="173"/>
                  </a:lnTo>
                  <a:lnTo>
                    <a:pt x="754" y="173"/>
                  </a:lnTo>
                  <a:lnTo>
                    <a:pt x="846" y="80"/>
                  </a:lnTo>
                  <a:lnTo>
                    <a:pt x="846" y="0"/>
                  </a:lnTo>
                  <a:lnTo>
                    <a:pt x="727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5244806" y="4942776"/>
            <a:ext cx="860588" cy="784290"/>
            <a:chOff x="8205788" y="-103188"/>
            <a:chExt cx="1343025" cy="1223964"/>
          </a:xfrm>
          <a:solidFill>
            <a:schemeClr val="bg1"/>
          </a:solidFill>
        </p:grpSpPr>
        <p:sp>
          <p:nvSpPr>
            <p:cNvPr id="29" name="Rectangle 12"/>
            <p:cNvSpPr>
              <a:spLocks noChangeArrowheads="1"/>
            </p:cNvSpPr>
            <p:nvPr/>
          </p:nvSpPr>
          <p:spPr bwMode="auto">
            <a:xfrm>
              <a:off x="8288338" y="868363"/>
              <a:ext cx="2524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0" name="Rectangle 13"/>
            <p:cNvSpPr>
              <a:spLocks noChangeArrowheads="1"/>
            </p:cNvSpPr>
            <p:nvPr/>
          </p:nvSpPr>
          <p:spPr bwMode="auto">
            <a:xfrm>
              <a:off x="8624888" y="698500"/>
              <a:ext cx="252413" cy="4222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1" name="Rectangle 14"/>
            <p:cNvSpPr>
              <a:spLocks noChangeArrowheads="1"/>
            </p:cNvSpPr>
            <p:nvPr/>
          </p:nvSpPr>
          <p:spPr bwMode="auto">
            <a:xfrm>
              <a:off x="8961438" y="530225"/>
              <a:ext cx="252413" cy="5905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2" name="Rectangle 15"/>
            <p:cNvSpPr>
              <a:spLocks noChangeArrowheads="1"/>
            </p:cNvSpPr>
            <p:nvPr/>
          </p:nvSpPr>
          <p:spPr bwMode="auto">
            <a:xfrm>
              <a:off x="9297988" y="361950"/>
              <a:ext cx="250825" cy="7588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3" name="Freeform 16"/>
            <p:cNvSpPr>
              <a:spLocks/>
            </p:cNvSpPr>
            <p:nvPr/>
          </p:nvSpPr>
          <p:spPr bwMode="auto">
            <a:xfrm>
              <a:off x="8205788" y="-103188"/>
              <a:ext cx="1343025" cy="801688"/>
            </a:xfrm>
            <a:custGeom>
              <a:avLst/>
              <a:gdLst>
                <a:gd name="T0" fmla="*/ 727 w 846"/>
                <a:gd name="T1" fmla="*/ 120 h 505"/>
                <a:gd name="T2" fmla="*/ 569 w 846"/>
                <a:gd name="T3" fmla="*/ 120 h 505"/>
                <a:gd name="T4" fmla="*/ 370 w 846"/>
                <a:gd name="T5" fmla="*/ 266 h 505"/>
                <a:gd name="T6" fmla="*/ 264 w 846"/>
                <a:gd name="T7" fmla="*/ 213 h 505"/>
                <a:gd name="T8" fmla="*/ 0 w 846"/>
                <a:gd name="T9" fmla="*/ 439 h 505"/>
                <a:gd name="T10" fmla="*/ 0 w 846"/>
                <a:gd name="T11" fmla="*/ 505 h 505"/>
                <a:gd name="T12" fmla="*/ 264 w 846"/>
                <a:gd name="T13" fmla="*/ 279 h 505"/>
                <a:gd name="T14" fmla="*/ 370 w 846"/>
                <a:gd name="T15" fmla="*/ 333 h 505"/>
                <a:gd name="T16" fmla="*/ 595 w 846"/>
                <a:gd name="T17" fmla="*/ 173 h 505"/>
                <a:gd name="T18" fmla="*/ 754 w 846"/>
                <a:gd name="T19" fmla="*/ 173 h 505"/>
                <a:gd name="T20" fmla="*/ 846 w 846"/>
                <a:gd name="T21" fmla="*/ 80 h 505"/>
                <a:gd name="T22" fmla="*/ 846 w 846"/>
                <a:gd name="T23" fmla="*/ 0 h 505"/>
                <a:gd name="T24" fmla="*/ 727 w 846"/>
                <a:gd name="T25" fmla="*/ 120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46" h="505">
                  <a:moveTo>
                    <a:pt x="727" y="120"/>
                  </a:moveTo>
                  <a:lnTo>
                    <a:pt x="569" y="120"/>
                  </a:lnTo>
                  <a:lnTo>
                    <a:pt x="370" y="266"/>
                  </a:lnTo>
                  <a:lnTo>
                    <a:pt x="264" y="213"/>
                  </a:lnTo>
                  <a:lnTo>
                    <a:pt x="0" y="439"/>
                  </a:lnTo>
                  <a:lnTo>
                    <a:pt x="0" y="505"/>
                  </a:lnTo>
                  <a:lnTo>
                    <a:pt x="264" y="279"/>
                  </a:lnTo>
                  <a:lnTo>
                    <a:pt x="370" y="333"/>
                  </a:lnTo>
                  <a:lnTo>
                    <a:pt x="595" y="173"/>
                  </a:lnTo>
                  <a:lnTo>
                    <a:pt x="754" y="173"/>
                  </a:lnTo>
                  <a:lnTo>
                    <a:pt x="846" y="80"/>
                  </a:lnTo>
                  <a:lnTo>
                    <a:pt x="846" y="0"/>
                  </a:lnTo>
                  <a:lnTo>
                    <a:pt x="727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6335486" y="1848483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 smtClean="0"/>
              <a:t>Controlled access</a:t>
            </a:r>
            <a:endParaRPr lang="en-US" sz="3200" dirty="0"/>
          </a:p>
        </p:txBody>
      </p:sp>
      <p:sp>
        <p:nvSpPr>
          <p:cNvPr id="35" name="TextBox 34"/>
          <p:cNvSpPr txBox="1"/>
          <p:nvPr/>
        </p:nvSpPr>
        <p:spPr>
          <a:xfrm>
            <a:off x="6335486" y="3445508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 smtClean="0"/>
              <a:t>Data Manipulation</a:t>
            </a:r>
            <a:endParaRPr lang="en-US" sz="3200" dirty="0"/>
          </a:p>
        </p:txBody>
      </p:sp>
      <p:sp>
        <p:nvSpPr>
          <p:cNvPr id="36" name="TextBox 35"/>
          <p:cNvSpPr txBox="1"/>
          <p:nvPr/>
        </p:nvSpPr>
        <p:spPr>
          <a:xfrm>
            <a:off x="6335485" y="5042533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3200" dirty="0" smtClean="0"/>
              <a:t>Business Insights</a:t>
            </a:r>
            <a:endParaRPr lang="en-US" sz="3200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uses SQL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593860" y="1847568"/>
            <a:ext cx="11007653" cy="3646189"/>
            <a:chOff x="424041" y="1847568"/>
            <a:chExt cx="11007653" cy="3646189"/>
          </a:xfrm>
        </p:grpSpPr>
        <p:sp>
          <p:nvSpPr>
            <p:cNvPr id="13" name="Rounded Rectangle 12"/>
            <p:cNvSpPr/>
            <p:nvPr/>
          </p:nvSpPr>
          <p:spPr>
            <a:xfrm>
              <a:off x="424041" y="1847568"/>
              <a:ext cx="3439801" cy="2370023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424041" y="4217591"/>
              <a:ext cx="3439801" cy="1276166"/>
            </a:xfrm>
            <a:custGeom>
              <a:avLst/>
              <a:gdLst>
                <a:gd name="connsiteX0" fmla="*/ 0 w 3439801"/>
                <a:gd name="connsiteY0" fmla="*/ 0 h 1276166"/>
                <a:gd name="connsiteX1" fmla="*/ 3439801 w 3439801"/>
                <a:gd name="connsiteY1" fmla="*/ 0 h 1276166"/>
                <a:gd name="connsiteX2" fmla="*/ 3439801 w 3439801"/>
                <a:gd name="connsiteY2" fmla="*/ 1276166 h 1276166"/>
                <a:gd name="connsiteX3" fmla="*/ 0 w 3439801"/>
                <a:gd name="connsiteY3" fmla="*/ 1276166 h 1276166"/>
                <a:gd name="connsiteX4" fmla="*/ 0 w 3439801"/>
                <a:gd name="connsiteY4" fmla="*/ 0 h 1276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9801" h="1276166">
                  <a:moveTo>
                    <a:pt x="0" y="0"/>
                  </a:moveTo>
                  <a:lnTo>
                    <a:pt x="3439801" y="0"/>
                  </a:lnTo>
                  <a:lnTo>
                    <a:pt x="3439801" y="1276166"/>
                  </a:lnTo>
                  <a:lnTo>
                    <a:pt x="0" y="127616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56032" tIns="256032" rIns="256032" bIns="0" numCol="1" spcCol="1270" anchor="t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kern="1200" dirty="0" smtClean="0"/>
                <a:t>Software developers</a:t>
              </a:r>
              <a:endParaRPr lang="en-US" sz="3600" kern="1200" dirty="0"/>
            </a:p>
          </p:txBody>
        </p:sp>
        <p:sp>
          <p:nvSpPr>
            <p:cNvPr id="15" name="Rounded Rectangle 14"/>
            <p:cNvSpPr/>
            <p:nvPr/>
          </p:nvSpPr>
          <p:spPr>
            <a:xfrm>
              <a:off x="4207967" y="1847568"/>
              <a:ext cx="3439801" cy="2370023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4207967" y="4217591"/>
              <a:ext cx="3439801" cy="1276166"/>
            </a:xfrm>
            <a:custGeom>
              <a:avLst/>
              <a:gdLst>
                <a:gd name="connsiteX0" fmla="*/ 0 w 3439801"/>
                <a:gd name="connsiteY0" fmla="*/ 0 h 1276166"/>
                <a:gd name="connsiteX1" fmla="*/ 3439801 w 3439801"/>
                <a:gd name="connsiteY1" fmla="*/ 0 h 1276166"/>
                <a:gd name="connsiteX2" fmla="*/ 3439801 w 3439801"/>
                <a:gd name="connsiteY2" fmla="*/ 1276166 h 1276166"/>
                <a:gd name="connsiteX3" fmla="*/ 0 w 3439801"/>
                <a:gd name="connsiteY3" fmla="*/ 1276166 h 1276166"/>
                <a:gd name="connsiteX4" fmla="*/ 0 w 3439801"/>
                <a:gd name="connsiteY4" fmla="*/ 0 h 1276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9801" h="1276166">
                  <a:moveTo>
                    <a:pt x="0" y="0"/>
                  </a:moveTo>
                  <a:lnTo>
                    <a:pt x="3439801" y="0"/>
                  </a:lnTo>
                  <a:lnTo>
                    <a:pt x="3439801" y="1276166"/>
                  </a:lnTo>
                  <a:lnTo>
                    <a:pt x="0" y="127616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56032" tIns="256032" rIns="256032" bIns="0" numCol="1" spcCol="1270" anchor="t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kern="1200" dirty="0" smtClean="0"/>
                <a:t>Database Managers</a:t>
              </a:r>
              <a:endParaRPr lang="en-US" sz="3600" kern="1200" dirty="0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7991893" y="1847568"/>
              <a:ext cx="3439801" cy="2370023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7991893" y="4217591"/>
              <a:ext cx="3439801" cy="1276166"/>
            </a:xfrm>
            <a:custGeom>
              <a:avLst/>
              <a:gdLst>
                <a:gd name="connsiteX0" fmla="*/ 0 w 3439801"/>
                <a:gd name="connsiteY0" fmla="*/ 0 h 1276166"/>
                <a:gd name="connsiteX1" fmla="*/ 3439801 w 3439801"/>
                <a:gd name="connsiteY1" fmla="*/ 0 h 1276166"/>
                <a:gd name="connsiteX2" fmla="*/ 3439801 w 3439801"/>
                <a:gd name="connsiteY2" fmla="*/ 1276166 h 1276166"/>
                <a:gd name="connsiteX3" fmla="*/ 0 w 3439801"/>
                <a:gd name="connsiteY3" fmla="*/ 1276166 h 1276166"/>
                <a:gd name="connsiteX4" fmla="*/ 0 w 3439801"/>
                <a:gd name="connsiteY4" fmla="*/ 0 h 1276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9801" h="1276166">
                  <a:moveTo>
                    <a:pt x="0" y="0"/>
                  </a:moveTo>
                  <a:lnTo>
                    <a:pt x="3439801" y="0"/>
                  </a:lnTo>
                  <a:lnTo>
                    <a:pt x="3439801" y="1276166"/>
                  </a:lnTo>
                  <a:lnTo>
                    <a:pt x="0" y="1276166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256032" tIns="256032" rIns="256032" bIns="0" numCol="1" spcCol="1270" anchor="t" anchorCtr="0">
              <a:noAutofit/>
            </a:bodyPr>
            <a:lstStyle/>
            <a:p>
              <a:pPr lvl="0" algn="ctr" defTabSz="1600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3600" kern="1200" dirty="0" smtClean="0"/>
                <a:t>Business Managers</a:t>
              </a:r>
              <a:endParaRPr lang="en-US" sz="3600" kern="1200" dirty="0"/>
            </a:p>
          </p:txBody>
        </p:sp>
      </p:grpSp>
      <p:sp>
        <p:nvSpPr>
          <p:cNvPr id="19" name="Freeform 259"/>
          <p:cNvSpPr>
            <a:spLocks noEditPoints="1"/>
          </p:cNvSpPr>
          <p:nvPr/>
        </p:nvSpPr>
        <p:spPr bwMode="auto">
          <a:xfrm>
            <a:off x="8991291" y="2184711"/>
            <a:ext cx="1780642" cy="1780642"/>
          </a:xfrm>
          <a:custGeom>
            <a:avLst/>
            <a:gdLst>
              <a:gd name="T0" fmla="*/ 0 w 36"/>
              <a:gd name="T1" fmla="*/ 34 h 36"/>
              <a:gd name="T2" fmla="*/ 18 w 36"/>
              <a:gd name="T3" fmla="*/ 36 h 36"/>
              <a:gd name="T4" fmla="*/ 20 w 36"/>
              <a:gd name="T5" fmla="*/ 31 h 36"/>
              <a:gd name="T6" fmla="*/ 11 w 36"/>
              <a:gd name="T7" fmla="*/ 34 h 36"/>
              <a:gd name="T8" fmla="*/ 10 w 36"/>
              <a:gd name="T9" fmla="*/ 29 h 36"/>
              <a:gd name="T10" fmla="*/ 11 w 36"/>
              <a:gd name="T11" fmla="*/ 28 h 36"/>
              <a:gd name="T12" fmla="*/ 9 w 36"/>
              <a:gd name="T13" fmla="*/ 28 h 36"/>
              <a:gd name="T14" fmla="*/ 9 w 36"/>
              <a:gd name="T15" fmla="*/ 28 h 36"/>
              <a:gd name="T16" fmla="*/ 10 w 36"/>
              <a:gd name="T17" fmla="*/ 29 h 36"/>
              <a:gd name="T18" fmla="*/ 5 w 36"/>
              <a:gd name="T19" fmla="*/ 26 h 36"/>
              <a:gd name="T20" fmla="*/ 6 w 36"/>
              <a:gd name="T21" fmla="*/ 8 h 36"/>
              <a:gd name="T22" fmla="*/ 6 w 36"/>
              <a:gd name="T23" fmla="*/ 3 h 36"/>
              <a:gd name="T24" fmla="*/ 5 w 36"/>
              <a:gd name="T25" fmla="*/ 0 h 36"/>
              <a:gd name="T26" fmla="*/ 36 w 36"/>
              <a:gd name="T27" fmla="*/ 0 h 36"/>
              <a:gd name="T28" fmla="*/ 36 w 36"/>
              <a:gd name="T29" fmla="*/ 2 h 36"/>
              <a:gd name="T30" fmla="*/ 35 w 36"/>
              <a:gd name="T31" fmla="*/ 3 h 36"/>
              <a:gd name="T32" fmla="*/ 35 w 36"/>
              <a:gd name="T33" fmla="*/ 22 h 36"/>
              <a:gd name="T34" fmla="*/ 15 w 36"/>
              <a:gd name="T35" fmla="*/ 23 h 36"/>
              <a:gd name="T36" fmla="*/ 14 w 36"/>
              <a:gd name="T37" fmla="*/ 22 h 36"/>
              <a:gd name="T38" fmla="*/ 15 w 36"/>
              <a:gd name="T39" fmla="*/ 22 h 36"/>
              <a:gd name="T40" fmla="*/ 15 w 36"/>
              <a:gd name="T41" fmla="*/ 21 h 36"/>
              <a:gd name="T42" fmla="*/ 32 w 36"/>
              <a:gd name="T43" fmla="*/ 21 h 36"/>
              <a:gd name="T44" fmla="*/ 33 w 36"/>
              <a:gd name="T45" fmla="*/ 21 h 36"/>
              <a:gd name="T46" fmla="*/ 34 w 36"/>
              <a:gd name="T47" fmla="*/ 3 h 36"/>
              <a:gd name="T48" fmla="*/ 7 w 36"/>
              <a:gd name="T49" fmla="*/ 8 h 36"/>
              <a:gd name="T50" fmla="*/ 7 w 36"/>
              <a:gd name="T51" fmla="*/ 9 h 36"/>
              <a:gd name="T52" fmla="*/ 6 w 36"/>
              <a:gd name="T53" fmla="*/ 9 h 36"/>
              <a:gd name="T54" fmla="*/ 6 w 36"/>
              <a:gd name="T55" fmla="*/ 8 h 36"/>
              <a:gd name="T56" fmla="*/ 14 w 36"/>
              <a:gd name="T57" fmla="*/ 22 h 36"/>
              <a:gd name="T58" fmla="*/ 15 w 36"/>
              <a:gd name="T59" fmla="*/ 17 h 36"/>
              <a:gd name="T60" fmla="*/ 5 w 36"/>
              <a:gd name="T61" fmla="*/ 17 h 36"/>
              <a:gd name="T62" fmla="*/ 6 w 36"/>
              <a:gd name="T63" fmla="*/ 22 h 36"/>
              <a:gd name="T64" fmla="*/ 7 w 36"/>
              <a:gd name="T65" fmla="*/ 21 h 36"/>
              <a:gd name="T66" fmla="*/ 13 w 36"/>
              <a:gd name="T67" fmla="*/ 21 h 36"/>
              <a:gd name="T68" fmla="*/ 14 w 36"/>
              <a:gd name="T69" fmla="*/ 16 h 36"/>
              <a:gd name="T70" fmla="*/ 14 w 36"/>
              <a:gd name="T71" fmla="*/ 13 h 36"/>
              <a:gd name="T72" fmla="*/ 10 w 36"/>
              <a:gd name="T73" fmla="*/ 13 h 36"/>
              <a:gd name="T74" fmla="*/ 6 w 36"/>
              <a:gd name="T75" fmla="*/ 13 h 36"/>
              <a:gd name="T76" fmla="*/ 6 w 36"/>
              <a:gd name="T77" fmla="*/ 16 h 36"/>
              <a:gd name="T78" fmla="*/ 7 w 36"/>
              <a:gd name="T79" fmla="*/ 21 h 36"/>
              <a:gd name="T80" fmla="*/ 19 w 36"/>
              <a:gd name="T81" fmla="*/ 9 h 36"/>
              <a:gd name="T82" fmla="*/ 17 w 36"/>
              <a:gd name="T83" fmla="*/ 15 h 36"/>
              <a:gd name="T84" fmla="*/ 23 w 36"/>
              <a:gd name="T85" fmla="*/ 16 h 36"/>
              <a:gd name="T86" fmla="*/ 31 w 36"/>
              <a:gd name="T87" fmla="*/ 5 h 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6" h="36">
                <a:moveTo>
                  <a:pt x="0" y="31"/>
                </a:moveTo>
                <a:cubicBezTo>
                  <a:pt x="0" y="32"/>
                  <a:pt x="0" y="33"/>
                  <a:pt x="0" y="34"/>
                </a:cubicBezTo>
                <a:cubicBezTo>
                  <a:pt x="0" y="35"/>
                  <a:pt x="1" y="36"/>
                  <a:pt x="2" y="36"/>
                </a:cubicBezTo>
                <a:cubicBezTo>
                  <a:pt x="7" y="36"/>
                  <a:pt x="13" y="36"/>
                  <a:pt x="18" y="36"/>
                </a:cubicBezTo>
                <a:cubicBezTo>
                  <a:pt x="19" y="36"/>
                  <a:pt x="20" y="35"/>
                  <a:pt x="20" y="34"/>
                </a:cubicBezTo>
                <a:cubicBezTo>
                  <a:pt x="20" y="31"/>
                  <a:pt x="20" y="31"/>
                  <a:pt x="20" y="31"/>
                </a:cubicBezTo>
                <a:cubicBezTo>
                  <a:pt x="20" y="28"/>
                  <a:pt x="18" y="27"/>
                  <a:pt x="14" y="26"/>
                </a:cubicBezTo>
                <a:cubicBezTo>
                  <a:pt x="13" y="30"/>
                  <a:pt x="12" y="31"/>
                  <a:pt x="11" y="34"/>
                </a:cubicBezTo>
                <a:cubicBezTo>
                  <a:pt x="10" y="29"/>
                  <a:pt x="10" y="29"/>
                  <a:pt x="10" y="29"/>
                </a:cubicBezTo>
                <a:cubicBezTo>
                  <a:pt x="10" y="29"/>
                  <a:pt x="10" y="29"/>
                  <a:pt x="10" y="29"/>
                </a:cubicBezTo>
                <a:cubicBezTo>
                  <a:pt x="11" y="28"/>
                  <a:pt x="11" y="28"/>
                  <a:pt x="11" y="28"/>
                </a:cubicBezTo>
                <a:cubicBezTo>
                  <a:pt x="11" y="28"/>
                  <a:pt x="11" y="28"/>
                  <a:pt x="11" y="28"/>
                </a:cubicBezTo>
                <a:cubicBezTo>
                  <a:pt x="11" y="28"/>
                  <a:pt x="11" y="28"/>
                  <a:pt x="11" y="28"/>
                </a:cubicBezTo>
                <a:cubicBezTo>
                  <a:pt x="10" y="28"/>
                  <a:pt x="10" y="28"/>
                  <a:pt x="9" y="28"/>
                </a:cubicBezTo>
                <a:cubicBezTo>
                  <a:pt x="9" y="28"/>
                  <a:pt x="9" y="28"/>
                  <a:pt x="9" y="28"/>
                </a:cubicBezTo>
                <a:cubicBezTo>
                  <a:pt x="9" y="28"/>
                  <a:pt x="9" y="28"/>
                  <a:pt x="9" y="28"/>
                </a:cubicBezTo>
                <a:cubicBezTo>
                  <a:pt x="9" y="29"/>
                  <a:pt x="9" y="29"/>
                  <a:pt x="9" y="29"/>
                </a:cubicBezTo>
                <a:cubicBezTo>
                  <a:pt x="10" y="29"/>
                  <a:pt x="10" y="29"/>
                  <a:pt x="10" y="29"/>
                </a:cubicBezTo>
                <a:cubicBezTo>
                  <a:pt x="9" y="34"/>
                  <a:pt x="9" y="34"/>
                  <a:pt x="9" y="34"/>
                </a:cubicBezTo>
                <a:cubicBezTo>
                  <a:pt x="7" y="31"/>
                  <a:pt x="6" y="30"/>
                  <a:pt x="5" y="26"/>
                </a:cubicBezTo>
                <a:cubicBezTo>
                  <a:pt x="2" y="27"/>
                  <a:pt x="0" y="28"/>
                  <a:pt x="0" y="31"/>
                </a:cubicBezTo>
                <a:close/>
                <a:moveTo>
                  <a:pt x="6" y="8"/>
                </a:moveTo>
                <a:cubicBezTo>
                  <a:pt x="6" y="3"/>
                  <a:pt x="6" y="3"/>
                  <a:pt x="6" y="3"/>
                </a:cubicBezTo>
                <a:cubicBezTo>
                  <a:pt x="6" y="3"/>
                  <a:pt x="6" y="3"/>
                  <a:pt x="6" y="3"/>
                </a:cubicBezTo>
                <a:cubicBezTo>
                  <a:pt x="6" y="3"/>
                  <a:pt x="5" y="2"/>
                  <a:pt x="5" y="2"/>
                </a:cubicBezTo>
                <a:cubicBezTo>
                  <a:pt x="5" y="0"/>
                  <a:pt x="5" y="0"/>
                  <a:pt x="5" y="0"/>
                </a:cubicBezTo>
                <a:cubicBezTo>
                  <a:pt x="5" y="0"/>
                  <a:pt x="6" y="0"/>
                  <a:pt x="6" y="0"/>
                </a:cubicBezTo>
                <a:cubicBezTo>
                  <a:pt x="16" y="0"/>
                  <a:pt x="26" y="0"/>
                  <a:pt x="3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2"/>
                  <a:pt x="36" y="2"/>
                  <a:pt x="36" y="2"/>
                </a:cubicBezTo>
                <a:cubicBezTo>
                  <a:pt x="36" y="2"/>
                  <a:pt x="36" y="3"/>
                  <a:pt x="36" y="3"/>
                </a:cubicBezTo>
                <a:cubicBezTo>
                  <a:pt x="35" y="3"/>
                  <a:pt x="35" y="3"/>
                  <a:pt x="35" y="3"/>
                </a:cubicBezTo>
                <a:cubicBezTo>
                  <a:pt x="35" y="20"/>
                  <a:pt x="35" y="20"/>
                  <a:pt x="35" y="20"/>
                </a:cubicBezTo>
                <a:cubicBezTo>
                  <a:pt x="35" y="21"/>
                  <a:pt x="35" y="22"/>
                  <a:pt x="35" y="22"/>
                </a:cubicBezTo>
                <a:cubicBezTo>
                  <a:pt x="34" y="23"/>
                  <a:pt x="33" y="23"/>
                  <a:pt x="33" y="23"/>
                </a:cubicBezTo>
                <a:cubicBezTo>
                  <a:pt x="15" y="23"/>
                  <a:pt x="15" y="23"/>
                  <a:pt x="15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4" y="22"/>
                  <a:pt x="14" y="22"/>
                  <a:pt x="14" y="22"/>
                </a:cubicBezTo>
                <a:cubicBezTo>
                  <a:pt x="14" y="22"/>
                  <a:pt x="14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32" y="21"/>
                  <a:pt x="32" y="21"/>
                  <a:pt x="32" y="21"/>
                </a:cubicBezTo>
                <a:cubicBezTo>
                  <a:pt x="33" y="21"/>
                  <a:pt x="33" y="21"/>
                  <a:pt x="33" y="21"/>
                </a:cubicBezTo>
                <a:cubicBezTo>
                  <a:pt x="33" y="21"/>
                  <a:pt x="33" y="21"/>
                  <a:pt x="33" y="21"/>
                </a:cubicBezTo>
                <a:cubicBezTo>
                  <a:pt x="34" y="21"/>
                  <a:pt x="34" y="20"/>
                  <a:pt x="34" y="20"/>
                </a:cubicBezTo>
                <a:cubicBezTo>
                  <a:pt x="34" y="3"/>
                  <a:pt x="34" y="3"/>
                  <a:pt x="34" y="3"/>
                </a:cubicBezTo>
                <a:cubicBezTo>
                  <a:pt x="7" y="3"/>
                  <a:pt x="7" y="3"/>
                  <a:pt x="7" y="3"/>
                </a:cubicBezTo>
                <a:cubicBezTo>
                  <a:pt x="7" y="8"/>
                  <a:pt x="7" y="8"/>
                  <a:pt x="7" y="8"/>
                </a:cubicBezTo>
                <a:cubicBezTo>
                  <a:pt x="7" y="8"/>
                  <a:pt x="7" y="8"/>
                  <a:pt x="7" y="8"/>
                </a:cubicBezTo>
                <a:cubicBezTo>
                  <a:pt x="7" y="9"/>
                  <a:pt x="7" y="9"/>
                  <a:pt x="7" y="9"/>
                </a:cubicBezTo>
                <a:cubicBezTo>
                  <a:pt x="7" y="9"/>
                  <a:pt x="7" y="9"/>
                  <a:pt x="7" y="9"/>
                </a:cubicBezTo>
                <a:cubicBezTo>
                  <a:pt x="7" y="9"/>
                  <a:pt x="7" y="9"/>
                  <a:pt x="6" y="9"/>
                </a:cubicBezTo>
                <a:cubicBezTo>
                  <a:pt x="6" y="9"/>
                  <a:pt x="6" y="9"/>
                  <a:pt x="6" y="9"/>
                </a:cubicBezTo>
                <a:cubicBezTo>
                  <a:pt x="6" y="8"/>
                  <a:pt x="6" y="8"/>
                  <a:pt x="6" y="8"/>
                </a:cubicBezTo>
                <a:close/>
                <a:moveTo>
                  <a:pt x="10" y="24"/>
                </a:moveTo>
                <a:cubicBezTo>
                  <a:pt x="11" y="24"/>
                  <a:pt x="13" y="23"/>
                  <a:pt x="14" y="22"/>
                </a:cubicBezTo>
                <a:cubicBezTo>
                  <a:pt x="15" y="21"/>
                  <a:pt x="15" y="19"/>
                  <a:pt x="15" y="17"/>
                </a:cubicBezTo>
                <a:cubicBezTo>
                  <a:pt x="15" y="17"/>
                  <a:pt x="15" y="17"/>
                  <a:pt x="15" y="17"/>
                </a:cubicBezTo>
                <a:cubicBezTo>
                  <a:pt x="15" y="12"/>
                  <a:pt x="16" y="9"/>
                  <a:pt x="10" y="9"/>
                </a:cubicBezTo>
                <a:cubicBezTo>
                  <a:pt x="4" y="9"/>
                  <a:pt x="5" y="12"/>
                  <a:pt x="5" y="17"/>
                </a:cubicBezTo>
                <a:cubicBezTo>
                  <a:pt x="5" y="17"/>
                  <a:pt x="5" y="17"/>
                  <a:pt x="5" y="17"/>
                </a:cubicBezTo>
                <a:cubicBezTo>
                  <a:pt x="5" y="19"/>
                  <a:pt x="5" y="21"/>
                  <a:pt x="6" y="22"/>
                </a:cubicBezTo>
                <a:cubicBezTo>
                  <a:pt x="7" y="23"/>
                  <a:pt x="9" y="24"/>
                  <a:pt x="10" y="24"/>
                </a:cubicBezTo>
                <a:close/>
                <a:moveTo>
                  <a:pt x="7" y="21"/>
                </a:moveTo>
                <a:cubicBezTo>
                  <a:pt x="8" y="23"/>
                  <a:pt x="9" y="23"/>
                  <a:pt x="10" y="23"/>
                </a:cubicBezTo>
                <a:cubicBezTo>
                  <a:pt x="11" y="23"/>
                  <a:pt x="12" y="23"/>
                  <a:pt x="13" y="21"/>
                </a:cubicBezTo>
                <a:cubicBezTo>
                  <a:pt x="14" y="20"/>
                  <a:pt x="15" y="19"/>
                  <a:pt x="15" y="17"/>
                </a:cubicBezTo>
                <a:cubicBezTo>
                  <a:pt x="14" y="16"/>
                  <a:pt x="14" y="16"/>
                  <a:pt x="14" y="16"/>
                </a:cubicBezTo>
                <a:cubicBezTo>
                  <a:pt x="14" y="15"/>
                  <a:pt x="14" y="15"/>
                  <a:pt x="14" y="15"/>
                </a:cubicBezTo>
                <a:cubicBezTo>
                  <a:pt x="14" y="14"/>
                  <a:pt x="14" y="14"/>
                  <a:pt x="14" y="13"/>
                </a:cubicBezTo>
                <a:cubicBezTo>
                  <a:pt x="13" y="13"/>
                  <a:pt x="13" y="13"/>
                  <a:pt x="12" y="13"/>
                </a:cubicBezTo>
                <a:cubicBezTo>
                  <a:pt x="11" y="13"/>
                  <a:pt x="11" y="13"/>
                  <a:pt x="10" y="13"/>
                </a:cubicBezTo>
                <a:cubicBezTo>
                  <a:pt x="9" y="13"/>
                  <a:pt x="9" y="13"/>
                  <a:pt x="8" y="13"/>
                </a:cubicBezTo>
                <a:cubicBezTo>
                  <a:pt x="7" y="13"/>
                  <a:pt x="6" y="13"/>
                  <a:pt x="6" y="13"/>
                </a:cubicBezTo>
                <a:cubicBezTo>
                  <a:pt x="6" y="14"/>
                  <a:pt x="6" y="14"/>
                  <a:pt x="6" y="15"/>
                </a:cubicBezTo>
                <a:cubicBezTo>
                  <a:pt x="6" y="15"/>
                  <a:pt x="6" y="15"/>
                  <a:pt x="6" y="16"/>
                </a:cubicBezTo>
                <a:cubicBezTo>
                  <a:pt x="5" y="17"/>
                  <a:pt x="5" y="17"/>
                  <a:pt x="5" y="17"/>
                </a:cubicBezTo>
                <a:cubicBezTo>
                  <a:pt x="5" y="19"/>
                  <a:pt x="6" y="20"/>
                  <a:pt x="7" y="21"/>
                </a:cubicBezTo>
                <a:close/>
                <a:moveTo>
                  <a:pt x="23" y="13"/>
                </a:moveTo>
                <a:cubicBezTo>
                  <a:pt x="23" y="13"/>
                  <a:pt x="19" y="9"/>
                  <a:pt x="19" y="9"/>
                </a:cubicBezTo>
                <a:cubicBezTo>
                  <a:pt x="16" y="12"/>
                  <a:pt x="16" y="12"/>
                  <a:pt x="16" y="12"/>
                </a:cubicBezTo>
                <a:cubicBezTo>
                  <a:pt x="17" y="13"/>
                  <a:pt x="17" y="14"/>
                  <a:pt x="17" y="15"/>
                </a:cubicBezTo>
                <a:cubicBezTo>
                  <a:pt x="19" y="12"/>
                  <a:pt x="19" y="12"/>
                  <a:pt x="19" y="12"/>
                </a:cubicBezTo>
                <a:cubicBezTo>
                  <a:pt x="23" y="16"/>
                  <a:pt x="23" y="16"/>
                  <a:pt x="23" y="16"/>
                </a:cubicBezTo>
                <a:cubicBezTo>
                  <a:pt x="26" y="13"/>
                  <a:pt x="29" y="10"/>
                  <a:pt x="32" y="7"/>
                </a:cubicBezTo>
                <a:cubicBezTo>
                  <a:pt x="33" y="6"/>
                  <a:pt x="32" y="4"/>
                  <a:pt x="31" y="5"/>
                </a:cubicBezTo>
                <a:lnTo>
                  <a:pt x="23" y="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889" tIns="60944" rIns="121889" bIns="6094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66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7" name="Freeform 254"/>
          <p:cNvSpPr>
            <a:spLocks noEditPoints="1"/>
          </p:cNvSpPr>
          <p:nvPr/>
        </p:nvSpPr>
        <p:spPr bwMode="auto">
          <a:xfrm>
            <a:off x="5167161" y="2127902"/>
            <a:ext cx="1861049" cy="1809353"/>
          </a:xfrm>
          <a:custGeom>
            <a:avLst/>
            <a:gdLst>
              <a:gd name="T0" fmla="*/ 13 w 34"/>
              <a:gd name="T1" fmla="*/ 14 h 33"/>
              <a:gd name="T2" fmla="*/ 11 w 34"/>
              <a:gd name="T3" fmla="*/ 8 h 33"/>
              <a:gd name="T4" fmla="*/ 11 w 34"/>
              <a:gd name="T5" fmla="*/ 8 h 33"/>
              <a:gd name="T6" fmla="*/ 23 w 34"/>
              <a:gd name="T7" fmla="*/ 8 h 33"/>
              <a:gd name="T8" fmla="*/ 23 w 34"/>
              <a:gd name="T9" fmla="*/ 8 h 33"/>
              <a:gd name="T10" fmla="*/ 21 w 34"/>
              <a:gd name="T11" fmla="*/ 14 h 33"/>
              <a:gd name="T12" fmla="*/ 27 w 34"/>
              <a:gd name="T13" fmla="*/ 17 h 33"/>
              <a:gd name="T14" fmla="*/ 31 w 34"/>
              <a:gd name="T15" fmla="*/ 12 h 33"/>
              <a:gd name="T16" fmla="*/ 31 w 34"/>
              <a:gd name="T17" fmla="*/ 12 h 33"/>
              <a:gd name="T18" fmla="*/ 28 w 34"/>
              <a:gd name="T19" fmla="*/ 6 h 33"/>
              <a:gd name="T20" fmla="*/ 26 w 34"/>
              <a:gd name="T21" fmla="*/ 6 h 33"/>
              <a:gd name="T22" fmla="*/ 23 w 34"/>
              <a:gd name="T23" fmla="*/ 12 h 33"/>
              <a:gd name="T24" fmla="*/ 23 w 34"/>
              <a:gd name="T25" fmla="*/ 12 h 33"/>
              <a:gd name="T26" fmla="*/ 27 w 34"/>
              <a:gd name="T27" fmla="*/ 17 h 33"/>
              <a:gd name="T28" fmla="*/ 24 w 34"/>
              <a:gd name="T29" fmla="*/ 12 h 33"/>
              <a:gd name="T30" fmla="*/ 24 w 34"/>
              <a:gd name="T31" fmla="*/ 10 h 33"/>
              <a:gd name="T32" fmla="*/ 30 w 34"/>
              <a:gd name="T33" fmla="*/ 9 h 33"/>
              <a:gd name="T34" fmla="*/ 30 w 34"/>
              <a:gd name="T35" fmla="*/ 11 h 33"/>
              <a:gd name="T36" fmla="*/ 29 w 34"/>
              <a:gd name="T37" fmla="*/ 15 h 33"/>
              <a:gd name="T38" fmla="*/ 25 w 34"/>
              <a:gd name="T39" fmla="*/ 15 h 33"/>
              <a:gd name="T40" fmla="*/ 9 w 34"/>
              <a:gd name="T41" fmla="*/ 15 h 33"/>
              <a:gd name="T42" fmla="*/ 10 w 34"/>
              <a:gd name="T43" fmla="*/ 12 h 33"/>
              <a:gd name="T44" fmla="*/ 10 w 34"/>
              <a:gd name="T45" fmla="*/ 11 h 33"/>
              <a:gd name="T46" fmla="*/ 7 w 34"/>
              <a:gd name="T47" fmla="*/ 6 h 33"/>
              <a:gd name="T48" fmla="*/ 3 w 34"/>
              <a:gd name="T49" fmla="*/ 11 h 33"/>
              <a:gd name="T50" fmla="*/ 3 w 34"/>
              <a:gd name="T51" fmla="*/ 12 h 33"/>
              <a:gd name="T52" fmla="*/ 4 w 34"/>
              <a:gd name="T53" fmla="*/ 15 h 33"/>
              <a:gd name="T54" fmla="*/ 4 w 34"/>
              <a:gd name="T55" fmla="*/ 15 h 33"/>
              <a:gd name="T56" fmla="*/ 4 w 34"/>
              <a:gd name="T57" fmla="*/ 11 h 33"/>
              <a:gd name="T58" fmla="*/ 4 w 34"/>
              <a:gd name="T59" fmla="*/ 9 h 33"/>
              <a:gd name="T60" fmla="*/ 10 w 34"/>
              <a:gd name="T61" fmla="*/ 10 h 33"/>
              <a:gd name="T62" fmla="*/ 10 w 34"/>
              <a:gd name="T63" fmla="*/ 12 h 33"/>
              <a:gd name="T64" fmla="*/ 7 w 34"/>
              <a:gd name="T65" fmla="*/ 16 h 33"/>
              <a:gd name="T66" fmla="*/ 18 w 34"/>
              <a:gd name="T67" fmla="*/ 20 h 33"/>
              <a:gd name="T68" fmla="*/ 17 w 34"/>
              <a:gd name="T69" fmla="*/ 22 h 33"/>
              <a:gd name="T70" fmla="*/ 22 w 34"/>
              <a:gd name="T71" fmla="*/ 18 h 33"/>
              <a:gd name="T72" fmla="*/ 28 w 34"/>
              <a:gd name="T73" fmla="*/ 30 h 33"/>
              <a:gd name="T74" fmla="*/ 8 w 34"/>
              <a:gd name="T75" fmla="*/ 33 h 33"/>
              <a:gd name="T76" fmla="*/ 6 w 34"/>
              <a:gd name="T77" fmla="*/ 23 h 33"/>
              <a:gd name="T78" fmla="*/ 16 w 34"/>
              <a:gd name="T79" fmla="*/ 29 h 33"/>
              <a:gd name="T80" fmla="*/ 16 w 34"/>
              <a:gd name="T81" fmla="*/ 21 h 33"/>
              <a:gd name="T82" fmla="*/ 16 w 34"/>
              <a:gd name="T83" fmla="*/ 20 h 33"/>
              <a:gd name="T84" fmla="*/ 18 w 34"/>
              <a:gd name="T85" fmla="*/ 20 h 33"/>
              <a:gd name="T86" fmla="*/ 18 w 34"/>
              <a:gd name="T87" fmla="*/ 20 h 33"/>
              <a:gd name="T88" fmla="*/ 34 w 34"/>
              <a:gd name="T89" fmla="*/ 21 h 33"/>
              <a:gd name="T90" fmla="*/ 29 w 34"/>
              <a:gd name="T91" fmla="*/ 22 h 33"/>
              <a:gd name="T92" fmla="*/ 29 w 34"/>
              <a:gd name="T93" fmla="*/ 27 h 33"/>
              <a:gd name="T94" fmla="*/ 34 w 34"/>
              <a:gd name="T95" fmla="*/ 26 h 33"/>
              <a:gd name="T96" fmla="*/ 1 w 34"/>
              <a:gd name="T97" fmla="*/ 27 h 33"/>
              <a:gd name="T98" fmla="*/ 5 w 34"/>
              <a:gd name="T99" fmla="*/ 23 h 33"/>
              <a:gd name="T100" fmla="*/ 9 w 34"/>
              <a:gd name="T101" fmla="*/ 18 h 33"/>
              <a:gd name="T102" fmla="*/ 0 w 34"/>
              <a:gd name="T103" fmla="*/ 26 h 33"/>
              <a:gd name="T104" fmla="*/ 17 w 34"/>
              <a:gd name="T105" fmla="*/ 15 h 33"/>
              <a:gd name="T106" fmla="*/ 22 w 34"/>
              <a:gd name="T107" fmla="*/ 8 h 33"/>
              <a:gd name="T108" fmla="*/ 22 w 34"/>
              <a:gd name="T109" fmla="*/ 6 h 33"/>
              <a:gd name="T110" fmla="*/ 19 w 34"/>
              <a:gd name="T111" fmla="*/ 4 h 33"/>
              <a:gd name="T112" fmla="*/ 15 w 34"/>
              <a:gd name="T113" fmla="*/ 4 h 33"/>
              <a:gd name="T114" fmla="*/ 13 w 34"/>
              <a:gd name="T115" fmla="*/ 4 h 33"/>
              <a:gd name="T116" fmla="*/ 12 w 34"/>
              <a:gd name="T117" fmla="*/ 7 h 33"/>
              <a:gd name="T118" fmla="*/ 14 w 34"/>
              <a:gd name="T119" fmla="*/ 1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34" h="33">
                <a:moveTo>
                  <a:pt x="17" y="16"/>
                </a:moveTo>
                <a:cubicBezTo>
                  <a:pt x="15" y="16"/>
                  <a:pt x="14" y="15"/>
                  <a:pt x="13" y="14"/>
                </a:cubicBezTo>
                <a:cubicBezTo>
                  <a:pt x="12" y="12"/>
                  <a:pt x="11" y="10"/>
                  <a:pt x="11" y="8"/>
                </a:cubicBezTo>
                <a:cubicBezTo>
                  <a:pt x="11" y="8"/>
                  <a:pt x="11" y="8"/>
                  <a:pt x="11" y="8"/>
                </a:cubicBezTo>
                <a:cubicBezTo>
                  <a:pt x="11" y="8"/>
                  <a:pt x="11" y="8"/>
                  <a:pt x="11" y="8"/>
                </a:cubicBezTo>
                <a:cubicBezTo>
                  <a:pt x="11" y="8"/>
                  <a:pt x="11" y="8"/>
                  <a:pt x="11" y="8"/>
                </a:cubicBezTo>
                <a:cubicBezTo>
                  <a:pt x="11" y="3"/>
                  <a:pt x="10" y="0"/>
                  <a:pt x="17" y="0"/>
                </a:cubicBezTo>
                <a:cubicBezTo>
                  <a:pt x="24" y="0"/>
                  <a:pt x="23" y="3"/>
                  <a:pt x="23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23" y="10"/>
                  <a:pt x="22" y="12"/>
                  <a:pt x="21" y="14"/>
                </a:cubicBezTo>
                <a:cubicBezTo>
                  <a:pt x="20" y="15"/>
                  <a:pt x="18" y="16"/>
                  <a:pt x="17" y="16"/>
                </a:cubicBezTo>
                <a:close/>
                <a:moveTo>
                  <a:pt x="27" y="17"/>
                </a:moveTo>
                <a:cubicBezTo>
                  <a:pt x="28" y="17"/>
                  <a:pt x="29" y="16"/>
                  <a:pt x="30" y="15"/>
                </a:cubicBezTo>
                <a:cubicBezTo>
                  <a:pt x="31" y="14"/>
                  <a:pt x="31" y="13"/>
                  <a:pt x="31" y="12"/>
                </a:cubicBezTo>
                <a:cubicBezTo>
                  <a:pt x="31" y="12"/>
                  <a:pt x="31" y="12"/>
                  <a:pt x="31" y="12"/>
                </a:cubicBezTo>
                <a:cubicBezTo>
                  <a:pt x="31" y="12"/>
                  <a:pt x="31" y="12"/>
                  <a:pt x="31" y="12"/>
                </a:cubicBezTo>
                <a:cubicBezTo>
                  <a:pt x="31" y="12"/>
                  <a:pt x="31" y="11"/>
                  <a:pt x="31" y="11"/>
                </a:cubicBezTo>
                <a:cubicBezTo>
                  <a:pt x="31" y="9"/>
                  <a:pt x="32" y="7"/>
                  <a:pt x="28" y="6"/>
                </a:cubicBezTo>
                <a:cubicBezTo>
                  <a:pt x="28" y="6"/>
                  <a:pt x="28" y="6"/>
                  <a:pt x="27" y="6"/>
                </a:cubicBezTo>
                <a:cubicBezTo>
                  <a:pt x="27" y="6"/>
                  <a:pt x="26" y="6"/>
                  <a:pt x="26" y="6"/>
                </a:cubicBezTo>
                <a:cubicBezTo>
                  <a:pt x="23" y="7"/>
                  <a:pt x="23" y="9"/>
                  <a:pt x="23" y="11"/>
                </a:cubicBezTo>
                <a:cubicBezTo>
                  <a:pt x="23" y="11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ubicBezTo>
                  <a:pt x="23" y="13"/>
                  <a:pt x="24" y="14"/>
                  <a:pt x="25" y="15"/>
                </a:cubicBezTo>
                <a:cubicBezTo>
                  <a:pt x="25" y="16"/>
                  <a:pt x="26" y="17"/>
                  <a:pt x="27" y="17"/>
                </a:cubicBezTo>
                <a:close/>
                <a:moveTo>
                  <a:pt x="25" y="15"/>
                </a:moveTo>
                <a:cubicBezTo>
                  <a:pt x="24" y="14"/>
                  <a:pt x="24" y="13"/>
                  <a:pt x="24" y="12"/>
                </a:cubicBezTo>
                <a:cubicBezTo>
                  <a:pt x="24" y="11"/>
                  <a:pt x="24" y="11"/>
                  <a:pt x="24" y="11"/>
                </a:cubicBezTo>
                <a:cubicBezTo>
                  <a:pt x="24" y="11"/>
                  <a:pt x="24" y="10"/>
                  <a:pt x="24" y="10"/>
                </a:cubicBezTo>
                <a:cubicBezTo>
                  <a:pt x="24" y="10"/>
                  <a:pt x="24" y="9"/>
                  <a:pt x="25" y="9"/>
                </a:cubicBezTo>
                <a:cubicBezTo>
                  <a:pt x="25" y="9"/>
                  <a:pt x="30" y="8"/>
                  <a:pt x="30" y="9"/>
                </a:cubicBezTo>
                <a:cubicBezTo>
                  <a:pt x="30" y="9"/>
                  <a:pt x="30" y="10"/>
                  <a:pt x="30" y="10"/>
                </a:cubicBezTo>
                <a:cubicBezTo>
                  <a:pt x="30" y="10"/>
                  <a:pt x="30" y="11"/>
                  <a:pt x="30" y="11"/>
                </a:cubicBezTo>
                <a:cubicBezTo>
                  <a:pt x="31" y="12"/>
                  <a:pt x="31" y="12"/>
                  <a:pt x="31" y="12"/>
                </a:cubicBezTo>
                <a:cubicBezTo>
                  <a:pt x="31" y="13"/>
                  <a:pt x="30" y="14"/>
                  <a:pt x="29" y="15"/>
                </a:cubicBezTo>
                <a:cubicBezTo>
                  <a:pt x="29" y="16"/>
                  <a:pt x="28" y="16"/>
                  <a:pt x="27" y="16"/>
                </a:cubicBezTo>
                <a:cubicBezTo>
                  <a:pt x="27" y="16"/>
                  <a:pt x="26" y="16"/>
                  <a:pt x="25" y="15"/>
                </a:cubicBezTo>
                <a:close/>
                <a:moveTo>
                  <a:pt x="7" y="17"/>
                </a:moveTo>
                <a:cubicBezTo>
                  <a:pt x="8" y="17"/>
                  <a:pt x="9" y="16"/>
                  <a:pt x="9" y="15"/>
                </a:cubicBezTo>
                <a:cubicBezTo>
                  <a:pt x="10" y="14"/>
                  <a:pt x="10" y="13"/>
                  <a:pt x="10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1"/>
                  <a:pt x="10" y="11"/>
                </a:cubicBezTo>
                <a:cubicBezTo>
                  <a:pt x="10" y="9"/>
                  <a:pt x="11" y="6"/>
                  <a:pt x="8" y="6"/>
                </a:cubicBezTo>
                <a:cubicBezTo>
                  <a:pt x="7" y="6"/>
                  <a:pt x="7" y="6"/>
                  <a:pt x="7" y="6"/>
                </a:cubicBezTo>
                <a:cubicBezTo>
                  <a:pt x="6" y="6"/>
                  <a:pt x="6" y="6"/>
                  <a:pt x="5" y="6"/>
                </a:cubicBezTo>
                <a:cubicBezTo>
                  <a:pt x="2" y="7"/>
                  <a:pt x="3" y="9"/>
                  <a:pt x="3" y="11"/>
                </a:cubicBezTo>
                <a:cubicBezTo>
                  <a:pt x="3" y="11"/>
                  <a:pt x="3" y="12"/>
                  <a:pt x="3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3" y="12"/>
                  <a:pt x="3" y="12"/>
                  <a:pt x="3" y="12"/>
                </a:cubicBezTo>
                <a:cubicBezTo>
                  <a:pt x="3" y="13"/>
                  <a:pt x="3" y="14"/>
                  <a:pt x="4" y="15"/>
                </a:cubicBezTo>
                <a:cubicBezTo>
                  <a:pt x="5" y="16"/>
                  <a:pt x="6" y="17"/>
                  <a:pt x="7" y="17"/>
                </a:cubicBezTo>
                <a:close/>
                <a:moveTo>
                  <a:pt x="4" y="15"/>
                </a:moveTo>
                <a:cubicBezTo>
                  <a:pt x="4" y="14"/>
                  <a:pt x="3" y="13"/>
                  <a:pt x="3" y="12"/>
                </a:cubicBezTo>
                <a:cubicBezTo>
                  <a:pt x="4" y="11"/>
                  <a:pt x="4" y="11"/>
                  <a:pt x="4" y="11"/>
                </a:cubicBezTo>
                <a:cubicBezTo>
                  <a:pt x="4" y="11"/>
                  <a:pt x="4" y="10"/>
                  <a:pt x="4" y="10"/>
                </a:cubicBezTo>
                <a:cubicBezTo>
                  <a:pt x="4" y="10"/>
                  <a:pt x="4" y="9"/>
                  <a:pt x="4" y="9"/>
                </a:cubicBezTo>
                <a:cubicBezTo>
                  <a:pt x="4" y="9"/>
                  <a:pt x="9" y="8"/>
                  <a:pt x="9" y="9"/>
                </a:cubicBezTo>
                <a:cubicBezTo>
                  <a:pt x="10" y="9"/>
                  <a:pt x="10" y="10"/>
                  <a:pt x="10" y="10"/>
                </a:cubicBezTo>
                <a:cubicBezTo>
                  <a:pt x="10" y="10"/>
                  <a:pt x="10" y="11"/>
                  <a:pt x="10" y="11"/>
                </a:cubicBezTo>
                <a:cubicBezTo>
                  <a:pt x="10" y="12"/>
                  <a:pt x="10" y="12"/>
                  <a:pt x="10" y="12"/>
                </a:cubicBezTo>
                <a:cubicBezTo>
                  <a:pt x="10" y="13"/>
                  <a:pt x="10" y="14"/>
                  <a:pt x="9" y="15"/>
                </a:cubicBezTo>
                <a:cubicBezTo>
                  <a:pt x="8" y="16"/>
                  <a:pt x="7" y="16"/>
                  <a:pt x="7" y="16"/>
                </a:cubicBezTo>
                <a:cubicBezTo>
                  <a:pt x="6" y="16"/>
                  <a:pt x="5" y="16"/>
                  <a:pt x="4" y="15"/>
                </a:cubicBezTo>
                <a:close/>
                <a:moveTo>
                  <a:pt x="18" y="20"/>
                </a:moveTo>
                <a:cubicBezTo>
                  <a:pt x="18" y="21"/>
                  <a:pt x="18" y="21"/>
                  <a:pt x="18" y="21"/>
                </a:cubicBezTo>
                <a:cubicBezTo>
                  <a:pt x="17" y="21"/>
                  <a:pt x="17" y="22"/>
                  <a:pt x="17" y="22"/>
                </a:cubicBezTo>
                <a:cubicBezTo>
                  <a:pt x="18" y="29"/>
                  <a:pt x="18" y="29"/>
                  <a:pt x="18" y="29"/>
                </a:cubicBezTo>
                <a:cubicBezTo>
                  <a:pt x="20" y="25"/>
                  <a:pt x="21" y="23"/>
                  <a:pt x="22" y="18"/>
                </a:cubicBezTo>
                <a:cubicBezTo>
                  <a:pt x="25" y="19"/>
                  <a:pt x="28" y="21"/>
                  <a:pt x="28" y="23"/>
                </a:cubicBezTo>
                <a:cubicBezTo>
                  <a:pt x="28" y="30"/>
                  <a:pt x="28" y="30"/>
                  <a:pt x="28" y="30"/>
                </a:cubicBezTo>
                <a:cubicBezTo>
                  <a:pt x="28" y="32"/>
                  <a:pt x="27" y="33"/>
                  <a:pt x="26" y="33"/>
                </a:cubicBezTo>
                <a:cubicBezTo>
                  <a:pt x="20" y="33"/>
                  <a:pt x="14" y="33"/>
                  <a:pt x="8" y="33"/>
                </a:cubicBezTo>
                <a:cubicBezTo>
                  <a:pt x="7" y="33"/>
                  <a:pt x="6" y="32"/>
                  <a:pt x="6" y="30"/>
                </a:cubicBezTo>
                <a:cubicBezTo>
                  <a:pt x="6" y="28"/>
                  <a:pt x="6" y="26"/>
                  <a:pt x="6" y="23"/>
                </a:cubicBezTo>
                <a:cubicBezTo>
                  <a:pt x="6" y="21"/>
                  <a:pt x="9" y="19"/>
                  <a:pt x="12" y="18"/>
                </a:cubicBezTo>
                <a:cubicBezTo>
                  <a:pt x="13" y="23"/>
                  <a:pt x="14" y="25"/>
                  <a:pt x="16" y="29"/>
                </a:cubicBezTo>
                <a:cubicBezTo>
                  <a:pt x="17" y="22"/>
                  <a:pt x="17" y="22"/>
                  <a:pt x="17" y="22"/>
                </a:cubicBezTo>
                <a:cubicBezTo>
                  <a:pt x="17" y="22"/>
                  <a:pt x="17" y="21"/>
                  <a:pt x="16" y="21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6" y="20"/>
                  <a:pt x="16" y="20"/>
                  <a:pt x="16" y="20"/>
                </a:cubicBezTo>
                <a:cubicBezTo>
                  <a:pt x="17" y="20"/>
                  <a:pt x="17" y="20"/>
                  <a:pt x="18" y="20"/>
                </a:cubicBezTo>
                <a:cubicBezTo>
                  <a:pt x="18" y="20"/>
                  <a:pt x="18" y="20"/>
                  <a:pt x="18" y="20"/>
                </a:cubicBezTo>
                <a:cubicBezTo>
                  <a:pt x="18" y="20"/>
                  <a:pt x="18" y="20"/>
                  <a:pt x="18" y="20"/>
                </a:cubicBezTo>
                <a:close/>
                <a:moveTo>
                  <a:pt x="34" y="26"/>
                </a:moveTo>
                <a:cubicBezTo>
                  <a:pt x="34" y="21"/>
                  <a:pt x="34" y="21"/>
                  <a:pt x="34" y="21"/>
                </a:cubicBezTo>
                <a:cubicBezTo>
                  <a:pt x="34" y="18"/>
                  <a:pt x="29" y="17"/>
                  <a:pt x="24" y="18"/>
                </a:cubicBezTo>
                <a:cubicBezTo>
                  <a:pt x="26" y="19"/>
                  <a:pt x="28" y="20"/>
                  <a:pt x="29" y="22"/>
                </a:cubicBezTo>
                <a:cubicBezTo>
                  <a:pt x="29" y="22"/>
                  <a:pt x="29" y="23"/>
                  <a:pt x="29" y="23"/>
                </a:cubicBezTo>
                <a:cubicBezTo>
                  <a:pt x="29" y="27"/>
                  <a:pt x="29" y="27"/>
                  <a:pt x="29" y="27"/>
                </a:cubicBezTo>
                <a:cubicBezTo>
                  <a:pt x="30" y="27"/>
                  <a:pt x="32" y="27"/>
                  <a:pt x="33" y="27"/>
                </a:cubicBezTo>
                <a:cubicBezTo>
                  <a:pt x="34" y="27"/>
                  <a:pt x="34" y="26"/>
                  <a:pt x="34" y="26"/>
                </a:cubicBezTo>
                <a:close/>
                <a:moveTo>
                  <a:pt x="0" y="26"/>
                </a:moveTo>
                <a:cubicBezTo>
                  <a:pt x="0" y="26"/>
                  <a:pt x="0" y="27"/>
                  <a:pt x="1" y="27"/>
                </a:cubicBezTo>
                <a:cubicBezTo>
                  <a:pt x="2" y="27"/>
                  <a:pt x="3" y="27"/>
                  <a:pt x="5" y="27"/>
                </a:cubicBezTo>
                <a:cubicBezTo>
                  <a:pt x="5" y="23"/>
                  <a:pt x="5" y="23"/>
                  <a:pt x="5" y="23"/>
                </a:cubicBezTo>
                <a:cubicBezTo>
                  <a:pt x="5" y="23"/>
                  <a:pt x="5" y="22"/>
                  <a:pt x="5" y="22"/>
                </a:cubicBezTo>
                <a:cubicBezTo>
                  <a:pt x="6" y="20"/>
                  <a:pt x="8" y="19"/>
                  <a:pt x="9" y="18"/>
                </a:cubicBezTo>
                <a:cubicBezTo>
                  <a:pt x="5" y="17"/>
                  <a:pt x="0" y="18"/>
                  <a:pt x="0" y="21"/>
                </a:cubicBezTo>
                <a:cubicBezTo>
                  <a:pt x="0" y="23"/>
                  <a:pt x="0" y="24"/>
                  <a:pt x="0" y="26"/>
                </a:cubicBezTo>
                <a:close/>
                <a:moveTo>
                  <a:pt x="14" y="13"/>
                </a:moveTo>
                <a:cubicBezTo>
                  <a:pt x="15" y="14"/>
                  <a:pt x="16" y="15"/>
                  <a:pt x="17" y="15"/>
                </a:cubicBezTo>
                <a:cubicBezTo>
                  <a:pt x="18" y="15"/>
                  <a:pt x="19" y="14"/>
                  <a:pt x="20" y="13"/>
                </a:cubicBezTo>
                <a:cubicBezTo>
                  <a:pt x="21" y="12"/>
                  <a:pt x="22" y="10"/>
                  <a:pt x="22" y="8"/>
                </a:cubicBezTo>
                <a:cubicBezTo>
                  <a:pt x="22" y="7"/>
                  <a:pt x="22" y="7"/>
                  <a:pt x="22" y="7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5"/>
                  <a:pt x="22" y="4"/>
                  <a:pt x="21" y="4"/>
                </a:cubicBezTo>
                <a:cubicBezTo>
                  <a:pt x="21" y="3"/>
                  <a:pt x="20" y="4"/>
                  <a:pt x="19" y="4"/>
                </a:cubicBezTo>
                <a:cubicBezTo>
                  <a:pt x="18" y="4"/>
                  <a:pt x="18" y="4"/>
                  <a:pt x="17" y="4"/>
                </a:cubicBezTo>
                <a:cubicBezTo>
                  <a:pt x="16" y="4"/>
                  <a:pt x="16" y="4"/>
                  <a:pt x="15" y="4"/>
                </a:cubicBezTo>
                <a:cubicBezTo>
                  <a:pt x="15" y="4"/>
                  <a:pt x="15" y="4"/>
                  <a:pt x="15" y="4"/>
                </a:cubicBezTo>
                <a:cubicBezTo>
                  <a:pt x="14" y="4"/>
                  <a:pt x="13" y="3"/>
                  <a:pt x="13" y="4"/>
                </a:cubicBezTo>
                <a:cubicBezTo>
                  <a:pt x="12" y="4"/>
                  <a:pt x="12" y="5"/>
                  <a:pt x="12" y="6"/>
                </a:cubicBezTo>
                <a:cubicBezTo>
                  <a:pt x="12" y="6"/>
                  <a:pt x="12" y="6"/>
                  <a:pt x="12" y="7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10"/>
                  <a:pt x="13" y="12"/>
                  <a:pt x="14" y="1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21889" tIns="60944" rIns="121889" bIns="6094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66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8" name="Shape 5136"/>
          <p:cNvSpPr/>
          <p:nvPr/>
        </p:nvSpPr>
        <p:spPr>
          <a:xfrm>
            <a:off x="1171695" y="2337831"/>
            <a:ext cx="2416714" cy="147440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44819" y="3564"/>
                </a:moveTo>
                <a:lnTo>
                  <a:pt x="44819" y="3564"/>
                </a:lnTo>
                <a:cubicBezTo>
                  <a:pt x="42891" y="0"/>
                  <a:pt x="40481" y="0"/>
                  <a:pt x="38554" y="3564"/>
                </a:cubicBezTo>
                <a:cubicBezTo>
                  <a:pt x="0" y="59801"/>
                  <a:pt x="0" y="59801"/>
                  <a:pt x="0" y="59801"/>
                </a:cubicBezTo>
                <a:cubicBezTo>
                  <a:pt x="38554" y="116039"/>
                  <a:pt x="38554" y="116039"/>
                  <a:pt x="38554" y="116039"/>
                </a:cubicBezTo>
                <a:cubicBezTo>
                  <a:pt x="40481" y="119603"/>
                  <a:pt x="42891" y="119603"/>
                  <a:pt x="44819" y="116039"/>
                </a:cubicBezTo>
                <a:cubicBezTo>
                  <a:pt x="46987" y="112079"/>
                  <a:pt x="46987" y="108514"/>
                  <a:pt x="44819" y="105346"/>
                </a:cubicBezTo>
                <a:cubicBezTo>
                  <a:pt x="14939" y="59801"/>
                  <a:pt x="14939" y="59801"/>
                  <a:pt x="14939" y="59801"/>
                </a:cubicBezTo>
                <a:cubicBezTo>
                  <a:pt x="44819" y="17821"/>
                  <a:pt x="44819" y="17821"/>
                  <a:pt x="44819" y="17821"/>
                </a:cubicBezTo>
                <a:cubicBezTo>
                  <a:pt x="46987" y="13861"/>
                  <a:pt x="46987" y="7128"/>
                  <a:pt x="44819" y="3564"/>
                </a:cubicBezTo>
                <a:close/>
                <a:moveTo>
                  <a:pt x="81204" y="3564"/>
                </a:moveTo>
                <a:lnTo>
                  <a:pt x="81204" y="3564"/>
                </a:lnTo>
                <a:cubicBezTo>
                  <a:pt x="79036" y="0"/>
                  <a:pt x="76867" y="0"/>
                  <a:pt x="74939" y="3564"/>
                </a:cubicBezTo>
                <a:cubicBezTo>
                  <a:pt x="72771" y="7128"/>
                  <a:pt x="72771" y="13861"/>
                  <a:pt x="74939" y="17821"/>
                </a:cubicBezTo>
                <a:cubicBezTo>
                  <a:pt x="104578" y="59801"/>
                  <a:pt x="104578" y="59801"/>
                  <a:pt x="104578" y="59801"/>
                </a:cubicBezTo>
                <a:cubicBezTo>
                  <a:pt x="74939" y="105346"/>
                  <a:pt x="74939" y="105346"/>
                  <a:pt x="74939" y="105346"/>
                </a:cubicBezTo>
                <a:cubicBezTo>
                  <a:pt x="72771" y="108514"/>
                  <a:pt x="72771" y="112079"/>
                  <a:pt x="74939" y="116039"/>
                </a:cubicBezTo>
                <a:cubicBezTo>
                  <a:pt x="76867" y="119603"/>
                  <a:pt x="79036" y="119603"/>
                  <a:pt x="81204" y="116039"/>
                </a:cubicBezTo>
                <a:cubicBezTo>
                  <a:pt x="119759" y="59801"/>
                  <a:pt x="119759" y="59801"/>
                  <a:pt x="119759" y="59801"/>
                </a:cubicBezTo>
                <a:lnTo>
                  <a:pt x="81204" y="35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lIns="45700" tIns="22850" rIns="45700" bIns="22850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Roboto"/>
              <a:cs typeface="Arial" panose="020B0604020202020204" pitchFamily="34" charset="0"/>
              <a:sym typeface="Roboto"/>
            </a:endParaRPr>
          </a:p>
        </p:txBody>
      </p:sp>
      <p:sp>
        <p:nvSpPr>
          <p:cNvPr id="29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651578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780</TotalTime>
  <Words>49</Words>
  <Application>Microsoft Office PowerPoint</Application>
  <PresentationFormat>Widescreen</PresentationFormat>
  <Paragraphs>21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Century Gothic</vt:lpstr>
      <vt:lpstr>Calibri</vt:lpstr>
      <vt:lpstr>Wingdings</vt:lpstr>
      <vt:lpstr>Arial</vt:lpstr>
      <vt:lpstr>Roboto</vt:lpstr>
      <vt:lpstr>Calibri Light</vt:lpstr>
      <vt:lpstr>Lato Light</vt:lpstr>
      <vt:lpstr>Ubuntu</vt:lpstr>
      <vt:lpstr>Template</vt:lpstr>
      <vt:lpstr>Custom Design</vt:lpstr>
      <vt:lpstr>PowerPoint Presentation</vt:lpstr>
      <vt:lpstr>What is SQL</vt:lpstr>
      <vt:lpstr>Why SQL</vt:lpstr>
      <vt:lpstr>Who uses SQL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pukhraj10@gmail.com</dc:creator>
  <cp:lastModifiedBy>Pukhraj Parikh</cp:lastModifiedBy>
  <cp:revision>48</cp:revision>
  <dcterms:created xsi:type="dcterms:W3CDTF">2018-09-26T08:50:40Z</dcterms:created>
  <dcterms:modified xsi:type="dcterms:W3CDTF">2018-12-17T08:15:32Z</dcterms:modified>
</cp:coreProperties>
</file>